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theme/theme4.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2" r:id="rId2"/>
    <p:sldMasterId id="2147483665" r:id="rId3"/>
    <p:sldMasterId id="2147483682" r:id="rId4"/>
    <p:sldMasterId id="2147483684" r:id="rId5"/>
  </p:sldMasterIdLst>
  <p:notesMasterIdLst>
    <p:notesMasterId r:id="rId29"/>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2192000" cy="6858000"/>
  <p:notesSz cx="6858000" cy="9144000"/>
  <p:embeddedFontLst>
    <p:embeddedFont>
      <p:font typeface="Roboto" panose="02000000000000000000" pitchFamily="2" charset="0"/>
      <p:regular r:id="rId30"/>
      <p:bold r:id="rId31"/>
      <p:italic r:id="rId32"/>
      <p:boldItalic r:id="rId33"/>
    </p:embeddedFont>
    <p:embeddedFont>
      <p:font typeface="Roboto Light" panose="02000000000000000000"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5" roundtripDataSignature="AMtx7mj1JsCPVeDSrWnThx71HH0W/+e0V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187AC77-86BF-DCA9-B290-D6DEB5DB2BE6}" name="Himanshu Gandhi" initials="HG" userId="S::hgandhi1@ualberta.ca::0a63e8f0-46d2-4701-b3be-35152a59eea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47D01B9-F4EE-4B06-939C-EC949C96D4C4}">
  <a:tblStyle styleId="{647D01B9-F4EE-4B06-939C-EC949C96D4C4}"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AF4E8"/>
          </a:solidFill>
        </a:fill>
      </a:tcStyle>
    </a:wholeTbl>
    <a:band1H>
      <a:tcTxStyle b="off" i="off"/>
      <a:tcStyle>
        <a:tcBdr/>
        <a:fill>
          <a:solidFill>
            <a:srgbClr val="D3E9CE"/>
          </a:solidFill>
        </a:fill>
      </a:tcStyle>
    </a:band1H>
    <a:band2H>
      <a:tcTxStyle b="off" i="off"/>
      <a:tcStyle>
        <a:tcBdr/>
      </a:tcStyle>
    </a:band2H>
    <a:band1V>
      <a:tcTxStyle b="off" i="off"/>
      <a:tcStyle>
        <a:tcBdr/>
        <a:fill>
          <a:solidFill>
            <a:srgbClr val="D3E9CE"/>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5"/>
          </a:solidFill>
        </a:fill>
      </a:tcStyle>
    </a:lastCol>
    <a:firstCol>
      <a:tcTxStyle b="on" i="off">
        <a:font>
          <a:latin typeface="Calibri"/>
          <a:ea typeface="Calibri"/>
          <a:cs typeface="Calibri"/>
        </a:font>
        <a:schemeClr val="lt1"/>
      </a:tcTxStyle>
      <a:tcStyle>
        <a:tcBdr/>
        <a:fill>
          <a:solidFill>
            <a:schemeClr val="accent5"/>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5"/>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5"/>
          </a:solidFill>
        </a:fill>
      </a:tcStyle>
    </a:firstRow>
    <a:neCell>
      <a:tcTxStyle b="off" i="off"/>
      <a:tcStyle>
        <a:tcBdr/>
      </a:tcStyle>
    </a:neCell>
    <a:nwCell>
      <a:tcTxStyle b="off" i="off"/>
      <a:tcStyle>
        <a:tcBdr/>
      </a:tcStyle>
    </a:nwCell>
  </a:tblStyle>
  <a:tblStyle styleId="{A61E3346-3544-4769-B62A-1230248534C1}"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00" autoAdjust="0"/>
    <p:restoredTop sz="95642" autoAdjust="0"/>
  </p:normalViewPr>
  <p:slideViewPr>
    <p:cSldViewPr snapToGrid="0">
      <p:cViewPr>
        <p:scale>
          <a:sx n="100" d="100"/>
          <a:sy n="100" d="100"/>
        </p:scale>
        <p:origin x="1320" y="2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font" Target="fonts/font5.fntdata"/><Relationship Id="rId47" Type="http://schemas.openxmlformats.org/officeDocument/2006/relationships/viewProps" Target="viewProps.xml"/><Relationship Id="rId50" Type="http://schemas.microsoft.com/office/2018/10/relationships/authors" Target="author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3.fntdata"/><Relationship Id="rId37" Type="http://schemas.openxmlformats.org/officeDocument/2006/relationships/font" Target="fonts/font8.fntdata"/><Relationship Id="rId45" Type="http://customschemas.google.com/relationships/presentationmetadata" Target="metadata"/><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7.fntdata"/><Relationship Id="rId4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2.fntdata"/><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font" Target="fonts/font1.fntdata"/><Relationship Id="rId35" Type="http://schemas.openxmlformats.org/officeDocument/2006/relationships/font" Target="fonts/font6.fntdata"/><Relationship Id="rId48"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4.fntdata"/><Relationship Id="rId46"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20A843-D34F-448F-8B04-87A8C0B6A334}" type="doc">
      <dgm:prSet loTypeId="urn:microsoft.com/office/officeart/2005/8/layout/hList1" loCatId="list" qsTypeId="urn:microsoft.com/office/officeart/2005/8/quickstyle/simple1" qsCatId="simple" csTypeId="urn:microsoft.com/office/officeart/2005/8/colors/accent5_2" csCatId="accent5" phldr="1"/>
      <dgm:spPr/>
      <dgm:t>
        <a:bodyPr/>
        <a:lstStyle/>
        <a:p>
          <a:endParaRPr lang="en-CA"/>
        </a:p>
      </dgm:t>
    </dgm:pt>
    <dgm:pt modelId="{46FF055B-EF5F-4045-AAF6-491C4162B030}">
      <dgm:prSet phldrT="[Text]" custT="1"/>
      <dgm:spPr/>
      <dgm:t>
        <a:bodyPr/>
        <a:lstStyle/>
        <a:p>
          <a:r>
            <a:rPr lang="en-CA" sz="2000" b="1" dirty="0">
              <a:solidFill>
                <a:schemeClr val="tx1"/>
              </a:solidFill>
              <a:latin typeface="Roboto" panose="02000000000000000000" pitchFamily="2" charset="0"/>
              <a:ea typeface="Roboto" panose="02000000000000000000" pitchFamily="2" charset="0"/>
              <a:cs typeface="Roboto" panose="02000000000000000000" pitchFamily="2" charset="0"/>
            </a:rPr>
            <a:t>Extracting Weather Insights</a:t>
          </a:r>
        </a:p>
      </dgm:t>
    </dgm:pt>
    <dgm:pt modelId="{93505E94-200A-47DA-B16E-8FD5C2D52F0C}" type="parTrans" cxnId="{6D49C662-55E4-4E90-9098-89E965DBD95F}">
      <dgm:prSet/>
      <dgm:spPr/>
      <dgm:t>
        <a:bodyPr/>
        <a:lstStyle/>
        <a:p>
          <a:endParaRPr lang="en-CA" sz="2000"/>
        </a:p>
      </dgm:t>
    </dgm:pt>
    <dgm:pt modelId="{1B465E71-BD76-49F4-AC50-E68A5B852035}" type="sibTrans" cxnId="{6D49C662-55E4-4E90-9098-89E965DBD95F}">
      <dgm:prSet/>
      <dgm:spPr/>
      <dgm:t>
        <a:bodyPr/>
        <a:lstStyle/>
        <a:p>
          <a:endParaRPr lang="en-CA" sz="2000"/>
        </a:p>
      </dgm:t>
    </dgm:pt>
    <dgm:pt modelId="{651065AB-B1EC-4463-B3D8-8F11B7CABBC6}">
      <dgm:prSet phldrT="[Text]" custT="1"/>
      <dgm:spPr/>
      <dgm:t>
        <a:bodyPr/>
        <a:lstStyle/>
        <a:p>
          <a:pPr algn="l">
            <a:lnSpc>
              <a:spcPct val="150000"/>
            </a:lnSpc>
          </a:pPr>
          <a:r>
            <a:rPr lang="en-CA" sz="1600" dirty="0">
              <a:latin typeface="Roboto" panose="02000000000000000000" pitchFamily="2" charset="0"/>
              <a:ea typeface="Roboto" panose="02000000000000000000" pitchFamily="2" charset="0"/>
              <a:cs typeface="Roboto" panose="02000000000000000000" pitchFamily="2" charset="0"/>
            </a:rPr>
            <a:t>Precipitation</a:t>
          </a:r>
        </a:p>
      </dgm:t>
    </dgm:pt>
    <dgm:pt modelId="{4F63A846-A462-48F9-8F60-15307C60FFAB}" type="parTrans" cxnId="{2FE4579C-D777-4401-A97D-8390B5523B14}">
      <dgm:prSet/>
      <dgm:spPr/>
      <dgm:t>
        <a:bodyPr/>
        <a:lstStyle/>
        <a:p>
          <a:endParaRPr lang="en-CA" sz="2000"/>
        </a:p>
      </dgm:t>
    </dgm:pt>
    <dgm:pt modelId="{62BAEE58-513C-490B-84DB-C26A2B7B4B42}" type="sibTrans" cxnId="{2FE4579C-D777-4401-A97D-8390B5523B14}">
      <dgm:prSet/>
      <dgm:spPr/>
      <dgm:t>
        <a:bodyPr/>
        <a:lstStyle/>
        <a:p>
          <a:endParaRPr lang="en-CA" sz="2000"/>
        </a:p>
      </dgm:t>
    </dgm:pt>
    <dgm:pt modelId="{745F14FF-E569-45B1-9C5E-BBE0C05DB3EA}">
      <dgm:prSet phldrT="[Text]" custT="1"/>
      <dgm:spPr/>
      <dgm:t>
        <a:bodyPr/>
        <a:lstStyle/>
        <a:p>
          <a:pPr algn="l">
            <a:lnSpc>
              <a:spcPct val="150000"/>
            </a:lnSpc>
          </a:pPr>
          <a:r>
            <a:rPr lang="en-CA" sz="1600" dirty="0">
              <a:latin typeface="Roboto" panose="02000000000000000000" pitchFamily="2" charset="0"/>
              <a:ea typeface="Roboto" panose="02000000000000000000" pitchFamily="2" charset="0"/>
              <a:cs typeface="Roboto" panose="02000000000000000000" pitchFamily="2" charset="0"/>
            </a:rPr>
            <a:t>Average Temperature</a:t>
          </a:r>
        </a:p>
      </dgm:t>
    </dgm:pt>
    <dgm:pt modelId="{DC59FBF7-37C8-42CA-819D-2E463D4E7FAF}" type="parTrans" cxnId="{F5F12D0E-2696-4AD7-9BF2-E977C99AFBF6}">
      <dgm:prSet/>
      <dgm:spPr/>
      <dgm:t>
        <a:bodyPr/>
        <a:lstStyle/>
        <a:p>
          <a:endParaRPr lang="en-CA" sz="2000"/>
        </a:p>
      </dgm:t>
    </dgm:pt>
    <dgm:pt modelId="{2F3B75B8-0422-4CD2-8B57-3B5CB263F4B7}" type="sibTrans" cxnId="{F5F12D0E-2696-4AD7-9BF2-E977C99AFBF6}">
      <dgm:prSet/>
      <dgm:spPr/>
      <dgm:t>
        <a:bodyPr/>
        <a:lstStyle/>
        <a:p>
          <a:endParaRPr lang="en-CA" sz="2000"/>
        </a:p>
      </dgm:t>
    </dgm:pt>
    <dgm:pt modelId="{51B03251-C315-40BB-952A-4E9D7E5EA32F}">
      <dgm:prSet phldrT="[Text]" custT="1"/>
      <dgm:spPr/>
      <dgm:t>
        <a:bodyPr/>
        <a:lstStyle/>
        <a:p>
          <a:r>
            <a:rPr lang="en-CA" sz="2000" b="1" dirty="0">
              <a:solidFill>
                <a:schemeClr val="tx1"/>
              </a:solidFill>
              <a:latin typeface="Roboto" panose="02000000000000000000" pitchFamily="2" charset="0"/>
              <a:ea typeface="Roboto" panose="02000000000000000000" pitchFamily="2" charset="0"/>
              <a:cs typeface="Roboto" panose="02000000000000000000" pitchFamily="2" charset="0"/>
            </a:rPr>
            <a:t>One Hot Encoding</a:t>
          </a:r>
        </a:p>
      </dgm:t>
    </dgm:pt>
    <dgm:pt modelId="{6DF7BFB9-783F-4ED8-B804-B1DFD5E63CFB}" type="parTrans" cxnId="{82B1B898-6372-4FAA-8192-9E0CB9DC0C76}">
      <dgm:prSet/>
      <dgm:spPr/>
      <dgm:t>
        <a:bodyPr/>
        <a:lstStyle/>
        <a:p>
          <a:endParaRPr lang="en-CA" sz="2000"/>
        </a:p>
      </dgm:t>
    </dgm:pt>
    <dgm:pt modelId="{4DCC6D0B-B3F2-4411-AFF2-B05642852A42}" type="sibTrans" cxnId="{82B1B898-6372-4FAA-8192-9E0CB9DC0C76}">
      <dgm:prSet/>
      <dgm:spPr/>
      <dgm:t>
        <a:bodyPr/>
        <a:lstStyle/>
        <a:p>
          <a:endParaRPr lang="en-CA" sz="2000"/>
        </a:p>
      </dgm:t>
    </dgm:pt>
    <dgm:pt modelId="{236B157C-82D0-4550-8A07-B317B9501A68}">
      <dgm:prSet phldrT="[Text]" custT="1"/>
      <dgm:spPr/>
      <dgm:t>
        <a:bodyPr/>
        <a:lstStyle/>
        <a:p>
          <a:pPr>
            <a:lnSpc>
              <a:spcPct val="150000"/>
            </a:lnSpc>
          </a:pPr>
          <a:r>
            <a:rPr lang="en-US" sz="1600" u="none" strike="noStrike" cap="none" dirty="0">
              <a:latin typeface="Roboto" panose="02000000000000000000" pitchFamily="2" charset="0"/>
              <a:ea typeface="Roboto" panose="02000000000000000000" pitchFamily="2" charset="0"/>
              <a:cs typeface="Roboto" panose="02000000000000000000" pitchFamily="2" charset="0"/>
              <a:sym typeface="Roboto"/>
            </a:rPr>
            <a:t>Hour of day</a:t>
          </a:r>
          <a:endParaRPr lang="en-CA" sz="2000" dirty="0">
            <a:latin typeface="Roboto" panose="02000000000000000000" pitchFamily="2" charset="0"/>
            <a:ea typeface="Roboto" panose="02000000000000000000" pitchFamily="2" charset="0"/>
            <a:cs typeface="Roboto" panose="02000000000000000000" pitchFamily="2" charset="0"/>
          </a:endParaRPr>
        </a:p>
      </dgm:t>
    </dgm:pt>
    <dgm:pt modelId="{78DAAC39-6A5C-43CA-99A4-1BFA64D8137C}" type="parTrans" cxnId="{0E5D5F1D-5137-4438-BE63-A5AA8D29B429}">
      <dgm:prSet/>
      <dgm:spPr/>
      <dgm:t>
        <a:bodyPr/>
        <a:lstStyle/>
        <a:p>
          <a:endParaRPr lang="en-CA" sz="2000"/>
        </a:p>
      </dgm:t>
    </dgm:pt>
    <dgm:pt modelId="{4396821D-2DBE-4F3B-A372-7ECCB3730AFC}" type="sibTrans" cxnId="{0E5D5F1D-5137-4438-BE63-A5AA8D29B429}">
      <dgm:prSet/>
      <dgm:spPr/>
      <dgm:t>
        <a:bodyPr/>
        <a:lstStyle/>
        <a:p>
          <a:endParaRPr lang="en-CA" sz="2000"/>
        </a:p>
      </dgm:t>
    </dgm:pt>
    <dgm:pt modelId="{28989350-FB3F-47F4-8260-207CBB24DF45}">
      <dgm:prSet phldrT="[Text]" custT="1"/>
      <dgm:spPr/>
      <dgm:t>
        <a:bodyPr/>
        <a:lstStyle/>
        <a:p>
          <a:r>
            <a:rPr lang="en-CA" sz="2000" b="1" dirty="0">
              <a:solidFill>
                <a:schemeClr val="tx1"/>
              </a:solidFill>
              <a:latin typeface="Roboto" panose="02000000000000000000" pitchFamily="2" charset="0"/>
              <a:ea typeface="Roboto" panose="02000000000000000000" pitchFamily="2" charset="0"/>
              <a:cs typeface="Roboto" panose="02000000000000000000" pitchFamily="2" charset="0"/>
            </a:rPr>
            <a:t>Extracting Time Related Features</a:t>
          </a:r>
        </a:p>
      </dgm:t>
    </dgm:pt>
    <dgm:pt modelId="{1314C90A-D1A7-43B2-8D1C-8ECDCC237963}" type="parTrans" cxnId="{44FBE7AA-5D5D-4E33-89F8-40D035BEE770}">
      <dgm:prSet/>
      <dgm:spPr/>
      <dgm:t>
        <a:bodyPr/>
        <a:lstStyle/>
        <a:p>
          <a:endParaRPr lang="en-CA" sz="2000"/>
        </a:p>
      </dgm:t>
    </dgm:pt>
    <dgm:pt modelId="{1DDFBE3C-4D1C-4100-9D58-1CE2252209A1}" type="sibTrans" cxnId="{44FBE7AA-5D5D-4E33-89F8-40D035BEE770}">
      <dgm:prSet/>
      <dgm:spPr/>
      <dgm:t>
        <a:bodyPr/>
        <a:lstStyle/>
        <a:p>
          <a:endParaRPr lang="en-CA" sz="2000"/>
        </a:p>
      </dgm:t>
    </dgm:pt>
    <dgm:pt modelId="{5FD06371-E32F-4DC6-A7B8-7205A3391045}">
      <dgm:prSet phldrT="[Text]" custT="1"/>
      <dgm:spPr/>
      <dgm:t>
        <a:bodyPr/>
        <a:lstStyle/>
        <a:p>
          <a:pPr>
            <a:lnSpc>
              <a:spcPct val="150000"/>
            </a:lnSpc>
          </a:pPr>
          <a:r>
            <a:rPr lang="en-US" sz="1600" u="none" strike="noStrike" cap="none" dirty="0">
              <a:latin typeface="Roboto"/>
              <a:ea typeface="Roboto"/>
              <a:cs typeface="Roboto"/>
              <a:sym typeface="Roboto"/>
            </a:rPr>
            <a:t>Hour of day</a:t>
          </a:r>
          <a:endParaRPr lang="en-CA" sz="1600" dirty="0">
            <a:latin typeface="Roboto" panose="02000000000000000000" pitchFamily="2" charset="0"/>
            <a:ea typeface="Roboto" panose="02000000000000000000" pitchFamily="2" charset="0"/>
            <a:cs typeface="Roboto" panose="02000000000000000000" pitchFamily="2" charset="0"/>
          </a:endParaRPr>
        </a:p>
      </dgm:t>
    </dgm:pt>
    <dgm:pt modelId="{7EFA834E-F15A-46DF-BB6E-EED643FDA126}" type="parTrans" cxnId="{B500ABD5-7BF1-4132-A904-C38A844E2C19}">
      <dgm:prSet/>
      <dgm:spPr/>
      <dgm:t>
        <a:bodyPr/>
        <a:lstStyle/>
        <a:p>
          <a:endParaRPr lang="en-CA" sz="2000"/>
        </a:p>
      </dgm:t>
    </dgm:pt>
    <dgm:pt modelId="{235186F4-D5F4-40CB-B040-F39DEB8E4834}" type="sibTrans" cxnId="{B500ABD5-7BF1-4132-A904-C38A844E2C19}">
      <dgm:prSet/>
      <dgm:spPr/>
      <dgm:t>
        <a:bodyPr/>
        <a:lstStyle/>
        <a:p>
          <a:endParaRPr lang="en-CA" sz="2000"/>
        </a:p>
      </dgm:t>
    </dgm:pt>
    <dgm:pt modelId="{2D7A18BD-4816-4DED-87CA-94CD0ED80129}">
      <dgm:prSet phldrT="[Text]" custT="1"/>
      <dgm:spPr/>
      <dgm:t>
        <a:bodyPr/>
        <a:lstStyle/>
        <a:p>
          <a:pPr algn="l">
            <a:lnSpc>
              <a:spcPct val="150000"/>
            </a:lnSpc>
          </a:pPr>
          <a:r>
            <a:rPr lang="en-CA" sz="1600" dirty="0">
              <a:latin typeface="Roboto" panose="02000000000000000000" pitchFamily="2" charset="0"/>
              <a:ea typeface="Roboto" panose="02000000000000000000" pitchFamily="2" charset="0"/>
              <a:cs typeface="Roboto" panose="02000000000000000000" pitchFamily="2" charset="0"/>
            </a:rPr>
            <a:t>Wind Speed</a:t>
          </a:r>
        </a:p>
      </dgm:t>
    </dgm:pt>
    <dgm:pt modelId="{8BCABA92-B0CD-4132-A7CD-7BF4AF8CB1B9}" type="parTrans" cxnId="{E493BDDA-73DE-473B-9983-6CF2CBD95986}">
      <dgm:prSet/>
      <dgm:spPr/>
      <dgm:t>
        <a:bodyPr/>
        <a:lstStyle/>
        <a:p>
          <a:endParaRPr lang="en-CA"/>
        </a:p>
      </dgm:t>
    </dgm:pt>
    <dgm:pt modelId="{A34CCCA5-E736-489A-8476-1671AFB513FF}" type="sibTrans" cxnId="{E493BDDA-73DE-473B-9983-6CF2CBD95986}">
      <dgm:prSet/>
      <dgm:spPr/>
      <dgm:t>
        <a:bodyPr/>
        <a:lstStyle/>
        <a:p>
          <a:endParaRPr lang="en-CA"/>
        </a:p>
      </dgm:t>
    </dgm:pt>
    <dgm:pt modelId="{3956B37C-B9C2-417E-BFE1-83557ADF6495}">
      <dgm:prSet phldrT="[Text]" custT="1"/>
      <dgm:spPr/>
      <dgm:t>
        <a:bodyPr/>
        <a:lstStyle/>
        <a:p>
          <a:pPr>
            <a:lnSpc>
              <a:spcPct val="150000"/>
            </a:lnSpc>
          </a:pPr>
          <a:r>
            <a:rPr lang="en-US" sz="1600" u="none" strike="noStrike" cap="none" dirty="0">
              <a:latin typeface="Roboto" panose="02000000000000000000" pitchFamily="2" charset="0"/>
              <a:ea typeface="Roboto" panose="02000000000000000000" pitchFamily="2" charset="0"/>
              <a:cs typeface="Roboto" panose="02000000000000000000" pitchFamily="2" charset="0"/>
              <a:sym typeface="Roboto"/>
            </a:rPr>
            <a:t>Day of Week</a:t>
          </a:r>
          <a:endParaRPr lang="en-CA" sz="1600" dirty="0">
            <a:latin typeface="Roboto" panose="02000000000000000000" pitchFamily="2" charset="0"/>
            <a:ea typeface="Roboto" panose="02000000000000000000" pitchFamily="2" charset="0"/>
            <a:cs typeface="Roboto" panose="02000000000000000000" pitchFamily="2" charset="0"/>
          </a:endParaRPr>
        </a:p>
      </dgm:t>
    </dgm:pt>
    <dgm:pt modelId="{E5C54E1E-7F3B-464E-B898-9C7C68591F56}" type="parTrans" cxnId="{F71563B8-F42C-4568-8B9F-7F136F817407}">
      <dgm:prSet/>
      <dgm:spPr/>
      <dgm:t>
        <a:bodyPr/>
        <a:lstStyle/>
        <a:p>
          <a:endParaRPr lang="en-CA"/>
        </a:p>
      </dgm:t>
    </dgm:pt>
    <dgm:pt modelId="{552C0328-08E9-42D9-9C02-A895EDC83C76}" type="sibTrans" cxnId="{F71563B8-F42C-4568-8B9F-7F136F817407}">
      <dgm:prSet/>
      <dgm:spPr/>
      <dgm:t>
        <a:bodyPr/>
        <a:lstStyle/>
        <a:p>
          <a:endParaRPr lang="en-CA"/>
        </a:p>
      </dgm:t>
    </dgm:pt>
    <dgm:pt modelId="{7CDEDFC1-481F-4E9B-B1B0-A6682532E56E}">
      <dgm:prSet phldrT="[Text]" custT="1"/>
      <dgm:spPr/>
      <dgm:t>
        <a:bodyPr/>
        <a:lstStyle/>
        <a:p>
          <a:pPr>
            <a:lnSpc>
              <a:spcPct val="150000"/>
            </a:lnSpc>
          </a:pPr>
          <a:r>
            <a:rPr lang="en-US" sz="1600" u="none" strike="noStrike" cap="none" dirty="0">
              <a:latin typeface="Roboto" panose="02000000000000000000" pitchFamily="2" charset="0"/>
              <a:ea typeface="Roboto" panose="02000000000000000000" pitchFamily="2" charset="0"/>
              <a:cs typeface="Roboto" panose="02000000000000000000" pitchFamily="2" charset="0"/>
              <a:sym typeface="Roboto"/>
            </a:rPr>
            <a:t>Flight carriers</a:t>
          </a:r>
          <a:endParaRPr lang="en-CA" sz="1600" dirty="0">
            <a:latin typeface="Roboto" panose="02000000000000000000" pitchFamily="2" charset="0"/>
            <a:ea typeface="Roboto" panose="02000000000000000000" pitchFamily="2" charset="0"/>
            <a:cs typeface="Roboto" panose="02000000000000000000" pitchFamily="2" charset="0"/>
          </a:endParaRPr>
        </a:p>
      </dgm:t>
    </dgm:pt>
    <dgm:pt modelId="{FB57D984-2818-41D1-97C0-A19ADD17D131}" type="parTrans" cxnId="{2CFFD66E-B98A-42DA-8EE5-1ECE9A7E5E13}">
      <dgm:prSet/>
      <dgm:spPr/>
      <dgm:t>
        <a:bodyPr/>
        <a:lstStyle/>
        <a:p>
          <a:endParaRPr lang="en-CA"/>
        </a:p>
      </dgm:t>
    </dgm:pt>
    <dgm:pt modelId="{84CDCD0B-72D7-41C7-8991-12637D6D855F}" type="sibTrans" cxnId="{2CFFD66E-B98A-42DA-8EE5-1ECE9A7E5E13}">
      <dgm:prSet/>
      <dgm:spPr/>
      <dgm:t>
        <a:bodyPr/>
        <a:lstStyle/>
        <a:p>
          <a:endParaRPr lang="en-CA"/>
        </a:p>
      </dgm:t>
    </dgm:pt>
    <dgm:pt modelId="{8909F9AA-E249-432E-ABF7-DF1189EF3EBD}">
      <dgm:prSet phldrT="[Text]" custT="1"/>
      <dgm:spPr/>
      <dgm:t>
        <a:bodyPr/>
        <a:lstStyle/>
        <a:p>
          <a:pPr>
            <a:lnSpc>
              <a:spcPct val="150000"/>
            </a:lnSpc>
          </a:pPr>
          <a:r>
            <a:rPr lang="en-US" sz="1600" u="none" strike="noStrike" cap="none" dirty="0">
              <a:latin typeface="Roboto"/>
              <a:ea typeface="Roboto"/>
              <a:cs typeface="Roboto"/>
              <a:sym typeface="Roboto"/>
            </a:rPr>
            <a:t>Day of Week</a:t>
          </a:r>
          <a:endParaRPr lang="en-CA" sz="1600" dirty="0">
            <a:latin typeface="Roboto" panose="02000000000000000000" pitchFamily="2" charset="0"/>
            <a:ea typeface="Roboto" panose="02000000000000000000" pitchFamily="2" charset="0"/>
            <a:cs typeface="Roboto" panose="02000000000000000000" pitchFamily="2" charset="0"/>
          </a:endParaRPr>
        </a:p>
      </dgm:t>
    </dgm:pt>
    <dgm:pt modelId="{AA7E3E44-0AB0-4C82-86C9-DFA1E1B4D7A4}" type="parTrans" cxnId="{C96598D8-D080-49A6-841E-ED1A19EE8F68}">
      <dgm:prSet/>
      <dgm:spPr/>
      <dgm:t>
        <a:bodyPr/>
        <a:lstStyle/>
        <a:p>
          <a:endParaRPr lang="en-CA"/>
        </a:p>
      </dgm:t>
    </dgm:pt>
    <dgm:pt modelId="{8F04B44D-F3A8-43EA-9D05-6A1B53F85F8A}" type="sibTrans" cxnId="{C96598D8-D080-49A6-841E-ED1A19EE8F68}">
      <dgm:prSet/>
      <dgm:spPr/>
      <dgm:t>
        <a:bodyPr/>
        <a:lstStyle/>
        <a:p>
          <a:endParaRPr lang="en-CA"/>
        </a:p>
      </dgm:t>
    </dgm:pt>
    <dgm:pt modelId="{D17CCAFD-31D0-4F97-8D97-127EB5221485}">
      <dgm:prSet phldrT="[Text]" custT="1"/>
      <dgm:spPr/>
      <dgm:t>
        <a:bodyPr/>
        <a:lstStyle/>
        <a:p>
          <a:pPr>
            <a:lnSpc>
              <a:spcPct val="150000"/>
            </a:lnSpc>
          </a:pPr>
          <a:r>
            <a:rPr lang="en-US" sz="1600" u="none" strike="noStrike" cap="none" dirty="0">
              <a:latin typeface="Roboto"/>
              <a:ea typeface="Roboto"/>
              <a:cs typeface="Roboto"/>
              <a:sym typeface="Roboto"/>
            </a:rPr>
            <a:t>Month of year</a:t>
          </a:r>
          <a:endParaRPr lang="en-CA" sz="1600" dirty="0">
            <a:latin typeface="Roboto" panose="02000000000000000000" pitchFamily="2" charset="0"/>
            <a:ea typeface="Roboto" panose="02000000000000000000" pitchFamily="2" charset="0"/>
            <a:cs typeface="Roboto" panose="02000000000000000000" pitchFamily="2" charset="0"/>
          </a:endParaRPr>
        </a:p>
      </dgm:t>
    </dgm:pt>
    <dgm:pt modelId="{134E9C3F-198C-4A26-9C41-3EB659422837}" type="parTrans" cxnId="{3C61E9A7-3D1C-447B-A95E-6788964AF01B}">
      <dgm:prSet/>
      <dgm:spPr/>
      <dgm:t>
        <a:bodyPr/>
        <a:lstStyle/>
        <a:p>
          <a:endParaRPr lang="en-CA"/>
        </a:p>
      </dgm:t>
    </dgm:pt>
    <dgm:pt modelId="{5562C786-A1F7-4981-9D87-7D5D0B75D44A}" type="sibTrans" cxnId="{3C61E9A7-3D1C-447B-A95E-6788964AF01B}">
      <dgm:prSet/>
      <dgm:spPr/>
      <dgm:t>
        <a:bodyPr/>
        <a:lstStyle/>
        <a:p>
          <a:endParaRPr lang="en-CA"/>
        </a:p>
      </dgm:t>
    </dgm:pt>
    <dgm:pt modelId="{FF77888F-D203-4389-BBCB-0E130CD5B540}" type="pres">
      <dgm:prSet presAssocID="{3C20A843-D34F-448F-8B04-87A8C0B6A334}" presName="Name0" presStyleCnt="0">
        <dgm:presLayoutVars>
          <dgm:dir/>
          <dgm:animLvl val="lvl"/>
          <dgm:resizeHandles val="exact"/>
        </dgm:presLayoutVars>
      </dgm:prSet>
      <dgm:spPr/>
    </dgm:pt>
    <dgm:pt modelId="{5E02148B-CF1F-4114-9F31-76050517F0BC}" type="pres">
      <dgm:prSet presAssocID="{46FF055B-EF5F-4045-AAF6-491C4162B030}" presName="composite" presStyleCnt="0"/>
      <dgm:spPr/>
    </dgm:pt>
    <dgm:pt modelId="{32AFD002-7531-4BAE-8D4A-E9127CF379DA}" type="pres">
      <dgm:prSet presAssocID="{46FF055B-EF5F-4045-AAF6-491C4162B030}" presName="parTx" presStyleLbl="alignNode1" presStyleIdx="0" presStyleCnt="3">
        <dgm:presLayoutVars>
          <dgm:chMax val="0"/>
          <dgm:chPref val="0"/>
          <dgm:bulletEnabled val="1"/>
        </dgm:presLayoutVars>
      </dgm:prSet>
      <dgm:spPr/>
    </dgm:pt>
    <dgm:pt modelId="{F2969D72-C949-466A-A6C5-979EEA9DA950}" type="pres">
      <dgm:prSet presAssocID="{46FF055B-EF5F-4045-AAF6-491C4162B030}" presName="desTx" presStyleLbl="alignAccFollowNode1" presStyleIdx="0" presStyleCnt="3" custScaleY="100000">
        <dgm:presLayoutVars>
          <dgm:bulletEnabled val="1"/>
        </dgm:presLayoutVars>
      </dgm:prSet>
      <dgm:spPr/>
    </dgm:pt>
    <dgm:pt modelId="{A6C58BB7-2A12-41A5-AE8B-26CC7B76A97A}" type="pres">
      <dgm:prSet presAssocID="{1B465E71-BD76-49F4-AC50-E68A5B852035}" presName="space" presStyleCnt="0"/>
      <dgm:spPr/>
    </dgm:pt>
    <dgm:pt modelId="{9739D60B-4F95-4A7F-B68B-0FD7E2FC5321}" type="pres">
      <dgm:prSet presAssocID="{51B03251-C315-40BB-952A-4E9D7E5EA32F}" presName="composite" presStyleCnt="0"/>
      <dgm:spPr/>
    </dgm:pt>
    <dgm:pt modelId="{62EFF4E7-286D-40E9-B1EA-24C36A3FDE8A}" type="pres">
      <dgm:prSet presAssocID="{51B03251-C315-40BB-952A-4E9D7E5EA32F}" presName="parTx" presStyleLbl="alignNode1" presStyleIdx="1" presStyleCnt="3">
        <dgm:presLayoutVars>
          <dgm:chMax val="0"/>
          <dgm:chPref val="0"/>
          <dgm:bulletEnabled val="1"/>
        </dgm:presLayoutVars>
      </dgm:prSet>
      <dgm:spPr/>
    </dgm:pt>
    <dgm:pt modelId="{21A6D3D8-AC3D-407D-881C-B33CD57FD4FB}" type="pres">
      <dgm:prSet presAssocID="{51B03251-C315-40BB-952A-4E9D7E5EA32F}" presName="desTx" presStyleLbl="alignAccFollowNode1" presStyleIdx="1" presStyleCnt="3" custScaleY="100000">
        <dgm:presLayoutVars>
          <dgm:bulletEnabled val="1"/>
        </dgm:presLayoutVars>
      </dgm:prSet>
      <dgm:spPr/>
    </dgm:pt>
    <dgm:pt modelId="{EB491D9D-5061-4D63-9114-507980AFADE8}" type="pres">
      <dgm:prSet presAssocID="{4DCC6D0B-B3F2-4411-AFF2-B05642852A42}" presName="space" presStyleCnt="0"/>
      <dgm:spPr/>
    </dgm:pt>
    <dgm:pt modelId="{595D5DD1-6B5E-4E74-979F-F6BB34DE5262}" type="pres">
      <dgm:prSet presAssocID="{28989350-FB3F-47F4-8260-207CBB24DF45}" presName="composite" presStyleCnt="0"/>
      <dgm:spPr/>
    </dgm:pt>
    <dgm:pt modelId="{DD480B64-7655-459B-93C0-FCE6B9FB5F91}" type="pres">
      <dgm:prSet presAssocID="{28989350-FB3F-47F4-8260-207CBB24DF45}" presName="parTx" presStyleLbl="alignNode1" presStyleIdx="2" presStyleCnt="3">
        <dgm:presLayoutVars>
          <dgm:chMax val="0"/>
          <dgm:chPref val="0"/>
          <dgm:bulletEnabled val="1"/>
        </dgm:presLayoutVars>
      </dgm:prSet>
      <dgm:spPr/>
    </dgm:pt>
    <dgm:pt modelId="{5D9B7B62-694B-48D7-9C0D-28E1F68D7581}" type="pres">
      <dgm:prSet presAssocID="{28989350-FB3F-47F4-8260-207CBB24DF45}" presName="desTx" presStyleLbl="alignAccFollowNode1" presStyleIdx="2" presStyleCnt="3" custScaleY="100000">
        <dgm:presLayoutVars>
          <dgm:bulletEnabled val="1"/>
        </dgm:presLayoutVars>
      </dgm:prSet>
      <dgm:spPr/>
    </dgm:pt>
  </dgm:ptLst>
  <dgm:cxnLst>
    <dgm:cxn modelId="{67910004-ADF0-4BD3-A02E-994E4AE620C6}" type="presOf" srcId="{3C20A843-D34F-448F-8B04-87A8C0B6A334}" destId="{FF77888F-D203-4389-BBCB-0E130CD5B540}" srcOrd="0" destOrd="0" presId="urn:microsoft.com/office/officeart/2005/8/layout/hList1"/>
    <dgm:cxn modelId="{F5F12D0E-2696-4AD7-9BF2-E977C99AFBF6}" srcId="{46FF055B-EF5F-4045-AAF6-491C4162B030}" destId="{745F14FF-E569-45B1-9C5E-BBE0C05DB3EA}" srcOrd="1" destOrd="0" parTransId="{DC59FBF7-37C8-42CA-819D-2E463D4E7FAF}" sibTransId="{2F3B75B8-0422-4CD2-8B57-3B5CB263F4B7}"/>
    <dgm:cxn modelId="{6A172B10-835D-4698-8ADA-06A3F7DFD593}" type="presOf" srcId="{8909F9AA-E249-432E-ABF7-DF1189EF3EBD}" destId="{5D9B7B62-694B-48D7-9C0D-28E1F68D7581}" srcOrd="0" destOrd="1" presId="urn:microsoft.com/office/officeart/2005/8/layout/hList1"/>
    <dgm:cxn modelId="{95346814-7357-4600-AD0E-35680EB0D3FE}" type="presOf" srcId="{46FF055B-EF5F-4045-AAF6-491C4162B030}" destId="{32AFD002-7531-4BAE-8D4A-E9127CF379DA}" srcOrd="0" destOrd="0" presId="urn:microsoft.com/office/officeart/2005/8/layout/hList1"/>
    <dgm:cxn modelId="{0E5D5F1D-5137-4438-BE63-A5AA8D29B429}" srcId="{51B03251-C315-40BB-952A-4E9D7E5EA32F}" destId="{236B157C-82D0-4550-8A07-B317B9501A68}" srcOrd="0" destOrd="0" parTransId="{78DAAC39-6A5C-43CA-99A4-1BFA64D8137C}" sibTransId="{4396821D-2DBE-4F3B-A372-7ECCB3730AFC}"/>
    <dgm:cxn modelId="{FFA8CE22-ED91-4A9C-8ABE-9D1968DC603D}" type="presOf" srcId="{236B157C-82D0-4550-8A07-B317B9501A68}" destId="{21A6D3D8-AC3D-407D-881C-B33CD57FD4FB}" srcOrd="0" destOrd="0" presId="urn:microsoft.com/office/officeart/2005/8/layout/hList1"/>
    <dgm:cxn modelId="{A76D5A25-4496-4DE3-883B-61BE7099D694}" type="presOf" srcId="{28989350-FB3F-47F4-8260-207CBB24DF45}" destId="{DD480B64-7655-459B-93C0-FCE6B9FB5F91}" srcOrd="0" destOrd="0" presId="urn:microsoft.com/office/officeart/2005/8/layout/hList1"/>
    <dgm:cxn modelId="{0D05925C-D203-437D-A246-9F4606C42528}" type="presOf" srcId="{D17CCAFD-31D0-4F97-8D97-127EB5221485}" destId="{5D9B7B62-694B-48D7-9C0D-28E1F68D7581}" srcOrd="0" destOrd="2" presId="urn:microsoft.com/office/officeart/2005/8/layout/hList1"/>
    <dgm:cxn modelId="{6D49C662-55E4-4E90-9098-89E965DBD95F}" srcId="{3C20A843-D34F-448F-8B04-87A8C0B6A334}" destId="{46FF055B-EF5F-4045-AAF6-491C4162B030}" srcOrd="0" destOrd="0" parTransId="{93505E94-200A-47DA-B16E-8FD5C2D52F0C}" sibTransId="{1B465E71-BD76-49F4-AC50-E68A5B852035}"/>
    <dgm:cxn modelId="{11B3144B-1EBC-45F2-BB22-AA27C8579561}" type="presOf" srcId="{51B03251-C315-40BB-952A-4E9D7E5EA32F}" destId="{62EFF4E7-286D-40E9-B1EA-24C36A3FDE8A}" srcOrd="0" destOrd="0" presId="urn:microsoft.com/office/officeart/2005/8/layout/hList1"/>
    <dgm:cxn modelId="{2CFFD66E-B98A-42DA-8EE5-1ECE9A7E5E13}" srcId="{51B03251-C315-40BB-952A-4E9D7E5EA32F}" destId="{7CDEDFC1-481F-4E9B-B1B0-A6682532E56E}" srcOrd="2" destOrd="0" parTransId="{FB57D984-2818-41D1-97C0-A19ADD17D131}" sibTransId="{84CDCD0B-72D7-41C7-8991-12637D6D855F}"/>
    <dgm:cxn modelId="{9695906F-7396-49F1-A849-5076EF7EA122}" type="presOf" srcId="{5FD06371-E32F-4DC6-A7B8-7205A3391045}" destId="{5D9B7B62-694B-48D7-9C0D-28E1F68D7581}" srcOrd="0" destOrd="0" presId="urn:microsoft.com/office/officeart/2005/8/layout/hList1"/>
    <dgm:cxn modelId="{BEAF797E-1B11-48A5-B7C3-E6AD355E2A18}" type="presOf" srcId="{3956B37C-B9C2-417E-BFE1-83557ADF6495}" destId="{21A6D3D8-AC3D-407D-881C-B33CD57FD4FB}" srcOrd="0" destOrd="1" presId="urn:microsoft.com/office/officeart/2005/8/layout/hList1"/>
    <dgm:cxn modelId="{82B1B898-6372-4FAA-8192-9E0CB9DC0C76}" srcId="{3C20A843-D34F-448F-8B04-87A8C0B6A334}" destId="{51B03251-C315-40BB-952A-4E9D7E5EA32F}" srcOrd="1" destOrd="0" parTransId="{6DF7BFB9-783F-4ED8-B804-B1DFD5E63CFB}" sibTransId="{4DCC6D0B-B3F2-4411-AFF2-B05642852A42}"/>
    <dgm:cxn modelId="{2FE4579C-D777-4401-A97D-8390B5523B14}" srcId="{46FF055B-EF5F-4045-AAF6-491C4162B030}" destId="{651065AB-B1EC-4463-B3D8-8F11B7CABBC6}" srcOrd="0" destOrd="0" parTransId="{4F63A846-A462-48F9-8F60-15307C60FFAB}" sibTransId="{62BAEE58-513C-490B-84DB-C26A2B7B4B42}"/>
    <dgm:cxn modelId="{3C61E9A7-3D1C-447B-A95E-6788964AF01B}" srcId="{28989350-FB3F-47F4-8260-207CBB24DF45}" destId="{D17CCAFD-31D0-4F97-8D97-127EB5221485}" srcOrd="2" destOrd="0" parTransId="{134E9C3F-198C-4A26-9C41-3EB659422837}" sibTransId="{5562C786-A1F7-4981-9D87-7D5D0B75D44A}"/>
    <dgm:cxn modelId="{44FBE7AA-5D5D-4E33-89F8-40D035BEE770}" srcId="{3C20A843-D34F-448F-8B04-87A8C0B6A334}" destId="{28989350-FB3F-47F4-8260-207CBB24DF45}" srcOrd="2" destOrd="0" parTransId="{1314C90A-D1A7-43B2-8D1C-8ECDCC237963}" sibTransId="{1DDFBE3C-4D1C-4100-9D58-1CE2252209A1}"/>
    <dgm:cxn modelId="{ACE4A2AB-60A1-4849-A3AA-4F2C22B1F1FE}" type="presOf" srcId="{651065AB-B1EC-4463-B3D8-8F11B7CABBC6}" destId="{F2969D72-C949-466A-A6C5-979EEA9DA950}" srcOrd="0" destOrd="0" presId="urn:microsoft.com/office/officeart/2005/8/layout/hList1"/>
    <dgm:cxn modelId="{82B728AC-A9E5-4EE8-B71A-9432AF9ECF96}" type="presOf" srcId="{2D7A18BD-4816-4DED-87CA-94CD0ED80129}" destId="{F2969D72-C949-466A-A6C5-979EEA9DA950}" srcOrd="0" destOrd="2" presId="urn:microsoft.com/office/officeart/2005/8/layout/hList1"/>
    <dgm:cxn modelId="{5BDA7EAF-F681-44CA-A441-0EF713A8C95A}" type="presOf" srcId="{7CDEDFC1-481F-4E9B-B1B0-A6682532E56E}" destId="{21A6D3D8-AC3D-407D-881C-B33CD57FD4FB}" srcOrd="0" destOrd="2" presId="urn:microsoft.com/office/officeart/2005/8/layout/hList1"/>
    <dgm:cxn modelId="{364F52B4-1E16-4AA1-9074-2C7FD36D0ED1}" type="presOf" srcId="{745F14FF-E569-45B1-9C5E-BBE0C05DB3EA}" destId="{F2969D72-C949-466A-A6C5-979EEA9DA950}" srcOrd="0" destOrd="1" presId="urn:microsoft.com/office/officeart/2005/8/layout/hList1"/>
    <dgm:cxn modelId="{F71563B8-F42C-4568-8B9F-7F136F817407}" srcId="{51B03251-C315-40BB-952A-4E9D7E5EA32F}" destId="{3956B37C-B9C2-417E-BFE1-83557ADF6495}" srcOrd="1" destOrd="0" parTransId="{E5C54E1E-7F3B-464E-B898-9C7C68591F56}" sibTransId="{552C0328-08E9-42D9-9C02-A895EDC83C76}"/>
    <dgm:cxn modelId="{B500ABD5-7BF1-4132-A904-C38A844E2C19}" srcId="{28989350-FB3F-47F4-8260-207CBB24DF45}" destId="{5FD06371-E32F-4DC6-A7B8-7205A3391045}" srcOrd="0" destOrd="0" parTransId="{7EFA834E-F15A-46DF-BB6E-EED643FDA126}" sibTransId="{235186F4-D5F4-40CB-B040-F39DEB8E4834}"/>
    <dgm:cxn modelId="{C96598D8-D080-49A6-841E-ED1A19EE8F68}" srcId="{28989350-FB3F-47F4-8260-207CBB24DF45}" destId="{8909F9AA-E249-432E-ABF7-DF1189EF3EBD}" srcOrd="1" destOrd="0" parTransId="{AA7E3E44-0AB0-4C82-86C9-DFA1E1B4D7A4}" sibTransId="{8F04B44D-F3A8-43EA-9D05-6A1B53F85F8A}"/>
    <dgm:cxn modelId="{E493BDDA-73DE-473B-9983-6CF2CBD95986}" srcId="{46FF055B-EF5F-4045-AAF6-491C4162B030}" destId="{2D7A18BD-4816-4DED-87CA-94CD0ED80129}" srcOrd="2" destOrd="0" parTransId="{8BCABA92-B0CD-4132-A7CD-7BF4AF8CB1B9}" sibTransId="{A34CCCA5-E736-489A-8476-1671AFB513FF}"/>
    <dgm:cxn modelId="{8FBFD24F-5F84-4754-8C8B-320ADF8C0324}" type="presParOf" srcId="{FF77888F-D203-4389-BBCB-0E130CD5B540}" destId="{5E02148B-CF1F-4114-9F31-76050517F0BC}" srcOrd="0" destOrd="0" presId="urn:microsoft.com/office/officeart/2005/8/layout/hList1"/>
    <dgm:cxn modelId="{F24D2B6E-5EA1-4B27-BC71-CE71534716F4}" type="presParOf" srcId="{5E02148B-CF1F-4114-9F31-76050517F0BC}" destId="{32AFD002-7531-4BAE-8D4A-E9127CF379DA}" srcOrd="0" destOrd="0" presId="urn:microsoft.com/office/officeart/2005/8/layout/hList1"/>
    <dgm:cxn modelId="{EA5A8602-1A44-474C-823D-161E77C9B6AA}" type="presParOf" srcId="{5E02148B-CF1F-4114-9F31-76050517F0BC}" destId="{F2969D72-C949-466A-A6C5-979EEA9DA950}" srcOrd="1" destOrd="0" presId="urn:microsoft.com/office/officeart/2005/8/layout/hList1"/>
    <dgm:cxn modelId="{69E8394E-B0B2-4BD5-9380-ACB8A0944CF5}" type="presParOf" srcId="{FF77888F-D203-4389-BBCB-0E130CD5B540}" destId="{A6C58BB7-2A12-41A5-AE8B-26CC7B76A97A}" srcOrd="1" destOrd="0" presId="urn:microsoft.com/office/officeart/2005/8/layout/hList1"/>
    <dgm:cxn modelId="{502F47C9-649E-4B8D-9956-90304D3A5793}" type="presParOf" srcId="{FF77888F-D203-4389-BBCB-0E130CD5B540}" destId="{9739D60B-4F95-4A7F-B68B-0FD7E2FC5321}" srcOrd="2" destOrd="0" presId="urn:microsoft.com/office/officeart/2005/8/layout/hList1"/>
    <dgm:cxn modelId="{16E96C9C-FF45-4B21-9B80-856D645AD340}" type="presParOf" srcId="{9739D60B-4F95-4A7F-B68B-0FD7E2FC5321}" destId="{62EFF4E7-286D-40E9-B1EA-24C36A3FDE8A}" srcOrd="0" destOrd="0" presId="urn:microsoft.com/office/officeart/2005/8/layout/hList1"/>
    <dgm:cxn modelId="{9440A99E-441A-4443-98DB-77DCADAD6A30}" type="presParOf" srcId="{9739D60B-4F95-4A7F-B68B-0FD7E2FC5321}" destId="{21A6D3D8-AC3D-407D-881C-B33CD57FD4FB}" srcOrd="1" destOrd="0" presId="urn:microsoft.com/office/officeart/2005/8/layout/hList1"/>
    <dgm:cxn modelId="{E6EA4DF5-9B69-435E-82A5-5C5B0CD96904}" type="presParOf" srcId="{FF77888F-D203-4389-BBCB-0E130CD5B540}" destId="{EB491D9D-5061-4D63-9114-507980AFADE8}" srcOrd="3" destOrd="0" presId="urn:microsoft.com/office/officeart/2005/8/layout/hList1"/>
    <dgm:cxn modelId="{CE1E8DD2-9C58-4920-8F74-AA59AE9A401B}" type="presParOf" srcId="{FF77888F-D203-4389-BBCB-0E130CD5B540}" destId="{595D5DD1-6B5E-4E74-979F-F6BB34DE5262}" srcOrd="4" destOrd="0" presId="urn:microsoft.com/office/officeart/2005/8/layout/hList1"/>
    <dgm:cxn modelId="{3E3CD114-75B3-488A-B570-3353AB6D9CBC}" type="presParOf" srcId="{595D5DD1-6B5E-4E74-979F-F6BB34DE5262}" destId="{DD480B64-7655-459B-93C0-FCE6B9FB5F91}" srcOrd="0" destOrd="0" presId="urn:microsoft.com/office/officeart/2005/8/layout/hList1"/>
    <dgm:cxn modelId="{090779A3-5C56-4399-A153-70CFF214DC2C}" type="presParOf" srcId="{595D5DD1-6B5E-4E74-979F-F6BB34DE5262}" destId="{5D9B7B62-694B-48D7-9C0D-28E1F68D758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AFD002-7531-4BAE-8D4A-E9127CF379DA}">
      <dsp:nvSpPr>
        <dsp:cNvPr id="0" name=""/>
        <dsp:cNvSpPr/>
      </dsp:nvSpPr>
      <dsp:spPr>
        <a:xfrm>
          <a:off x="2540" y="21284"/>
          <a:ext cx="2476500" cy="9906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CA" sz="2000" b="1" kern="1200" dirty="0">
              <a:solidFill>
                <a:schemeClr val="tx1"/>
              </a:solidFill>
              <a:latin typeface="Roboto" panose="02000000000000000000" pitchFamily="2" charset="0"/>
              <a:ea typeface="Roboto" panose="02000000000000000000" pitchFamily="2" charset="0"/>
              <a:cs typeface="Roboto" panose="02000000000000000000" pitchFamily="2" charset="0"/>
            </a:rPr>
            <a:t>Extracting Weather Insights</a:t>
          </a:r>
        </a:p>
      </dsp:txBody>
      <dsp:txXfrm>
        <a:off x="2540" y="21284"/>
        <a:ext cx="2476500" cy="990600"/>
      </dsp:txXfrm>
    </dsp:sp>
    <dsp:sp modelId="{F2969D72-C949-466A-A6C5-979EEA9DA950}">
      <dsp:nvSpPr>
        <dsp:cNvPr id="0" name=""/>
        <dsp:cNvSpPr/>
      </dsp:nvSpPr>
      <dsp:spPr>
        <a:xfrm>
          <a:off x="2540" y="1011884"/>
          <a:ext cx="2476500" cy="2371680"/>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150000"/>
            </a:lnSpc>
            <a:spcBef>
              <a:spcPct val="0"/>
            </a:spcBef>
            <a:spcAft>
              <a:spcPct val="15000"/>
            </a:spcAft>
            <a:buChar char="•"/>
          </a:pPr>
          <a:r>
            <a:rPr lang="en-CA" sz="1600" kern="1200" dirty="0">
              <a:latin typeface="Roboto" panose="02000000000000000000" pitchFamily="2" charset="0"/>
              <a:ea typeface="Roboto" panose="02000000000000000000" pitchFamily="2" charset="0"/>
              <a:cs typeface="Roboto" panose="02000000000000000000" pitchFamily="2" charset="0"/>
            </a:rPr>
            <a:t>Precipitation</a:t>
          </a:r>
        </a:p>
        <a:p>
          <a:pPr marL="171450" lvl="1" indent="-171450" algn="l" defTabSz="711200">
            <a:lnSpc>
              <a:spcPct val="150000"/>
            </a:lnSpc>
            <a:spcBef>
              <a:spcPct val="0"/>
            </a:spcBef>
            <a:spcAft>
              <a:spcPct val="15000"/>
            </a:spcAft>
            <a:buChar char="•"/>
          </a:pPr>
          <a:r>
            <a:rPr lang="en-CA" sz="1600" kern="1200" dirty="0">
              <a:latin typeface="Roboto" panose="02000000000000000000" pitchFamily="2" charset="0"/>
              <a:ea typeface="Roboto" panose="02000000000000000000" pitchFamily="2" charset="0"/>
              <a:cs typeface="Roboto" panose="02000000000000000000" pitchFamily="2" charset="0"/>
            </a:rPr>
            <a:t>Average Temperature</a:t>
          </a:r>
        </a:p>
        <a:p>
          <a:pPr marL="171450" lvl="1" indent="-171450" algn="l" defTabSz="711200">
            <a:lnSpc>
              <a:spcPct val="150000"/>
            </a:lnSpc>
            <a:spcBef>
              <a:spcPct val="0"/>
            </a:spcBef>
            <a:spcAft>
              <a:spcPct val="15000"/>
            </a:spcAft>
            <a:buChar char="•"/>
          </a:pPr>
          <a:r>
            <a:rPr lang="en-CA" sz="1600" kern="1200" dirty="0">
              <a:latin typeface="Roboto" panose="02000000000000000000" pitchFamily="2" charset="0"/>
              <a:ea typeface="Roboto" panose="02000000000000000000" pitchFamily="2" charset="0"/>
              <a:cs typeface="Roboto" panose="02000000000000000000" pitchFamily="2" charset="0"/>
            </a:rPr>
            <a:t>Wind Speed</a:t>
          </a:r>
        </a:p>
      </dsp:txBody>
      <dsp:txXfrm>
        <a:off x="2540" y="1011884"/>
        <a:ext cx="2476500" cy="2371680"/>
      </dsp:txXfrm>
    </dsp:sp>
    <dsp:sp modelId="{62EFF4E7-286D-40E9-B1EA-24C36A3FDE8A}">
      <dsp:nvSpPr>
        <dsp:cNvPr id="0" name=""/>
        <dsp:cNvSpPr/>
      </dsp:nvSpPr>
      <dsp:spPr>
        <a:xfrm>
          <a:off x="2825750" y="21284"/>
          <a:ext cx="2476500" cy="9906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CA" sz="2000" b="1" kern="1200" dirty="0">
              <a:solidFill>
                <a:schemeClr val="tx1"/>
              </a:solidFill>
              <a:latin typeface="Roboto" panose="02000000000000000000" pitchFamily="2" charset="0"/>
              <a:ea typeface="Roboto" panose="02000000000000000000" pitchFamily="2" charset="0"/>
              <a:cs typeface="Roboto" panose="02000000000000000000" pitchFamily="2" charset="0"/>
            </a:rPr>
            <a:t>One Hot Encoding</a:t>
          </a:r>
        </a:p>
      </dsp:txBody>
      <dsp:txXfrm>
        <a:off x="2825750" y="21284"/>
        <a:ext cx="2476500" cy="990600"/>
      </dsp:txXfrm>
    </dsp:sp>
    <dsp:sp modelId="{21A6D3D8-AC3D-407D-881C-B33CD57FD4FB}">
      <dsp:nvSpPr>
        <dsp:cNvPr id="0" name=""/>
        <dsp:cNvSpPr/>
      </dsp:nvSpPr>
      <dsp:spPr>
        <a:xfrm>
          <a:off x="2825750" y="1011884"/>
          <a:ext cx="2476500" cy="2371680"/>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150000"/>
            </a:lnSpc>
            <a:spcBef>
              <a:spcPct val="0"/>
            </a:spcBef>
            <a:spcAft>
              <a:spcPct val="15000"/>
            </a:spcAft>
            <a:buChar char="•"/>
          </a:pPr>
          <a:r>
            <a:rPr lang="en-US" sz="1600" u="none" strike="noStrike" kern="1200" cap="none" dirty="0">
              <a:latin typeface="Roboto" panose="02000000000000000000" pitchFamily="2" charset="0"/>
              <a:ea typeface="Roboto" panose="02000000000000000000" pitchFamily="2" charset="0"/>
              <a:cs typeface="Roboto" panose="02000000000000000000" pitchFamily="2" charset="0"/>
              <a:sym typeface="Roboto"/>
            </a:rPr>
            <a:t>Hour of day</a:t>
          </a:r>
          <a:endParaRPr lang="en-CA" sz="2000" kern="1200" dirty="0">
            <a:latin typeface="Roboto" panose="02000000000000000000" pitchFamily="2" charset="0"/>
            <a:ea typeface="Roboto" panose="02000000000000000000" pitchFamily="2" charset="0"/>
            <a:cs typeface="Roboto" panose="02000000000000000000" pitchFamily="2" charset="0"/>
          </a:endParaRPr>
        </a:p>
        <a:p>
          <a:pPr marL="171450" lvl="1" indent="-171450" algn="l" defTabSz="711200">
            <a:lnSpc>
              <a:spcPct val="150000"/>
            </a:lnSpc>
            <a:spcBef>
              <a:spcPct val="0"/>
            </a:spcBef>
            <a:spcAft>
              <a:spcPct val="15000"/>
            </a:spcAft>
            <a:buChar char="•"/>
          </a:pPr>
          <a:r>
            <a:rPr lang="en-US" sz="1600" u="none" strike="noStrike" kern="1200" cap="none" dirty="0">
              <a:latin typeface="Roboto" panose="02000000000000000000" pitchFamily="2" charset="0"/>
              <a:ea typeface="Roboto" panose="02000000000000000000" pitchFamily="2" charset="0"/>
              <a:cs typeface="Roboto" panose="02000000000000000000" pitchFamily="2" charset="0"/>
              <a:sym typeface="Roboto"/>
            </a:rPr>
            <a:t>Day of Week</a:t>
          </a:r>
          <a:endParaRPr lang="en-CA" sz="1600" kern="1200" dirty="0">
            <a:latin typeface="Roboto" panose="02000000000000000000" pitchFamily="2" charset="0"/>
            <a:ea typeface="Roboto" panose="02000000000000000000" pitchFamily="2" charset="0"/>
            <a:cs typeface="Roboto" panose="02000000000000000000" pitchFamily="2" charset="0"/>
          </a:endParaRPr>
        </a:p>
        <a:p>
          <a:pPr marL="171450" lvl="1" indent="-171450" algn="l" defTabSz="711200">
            <a:lnSpc>
              <a:spcPct val="150000"/>
            </a:lnSpc>
            <a:spcBef>
              <a:spcPct val="0"/>
            </a:spcBef>
            <a:spcAft>
              <a:spcPct val="15000"/>
            </a:spcAft>
            <a:buChar char="•"/>
          </a:pPr>
          <a:r>
            <a:rPr lang="en-US" sz="1600" u="none" strike="noStrike" kern="1200" cap="none" dirty="0">
              <a:latin typeface="Roboto" panose="02000000000000000000" pitchFamily="2" charset="0"/>
              <a:ea typeface="Roboto" panose="02000000000000000000" pitchFamily="2" charset="0"/>
              <a:cs typeface="Roboto" panose="02000000000000000000" pitchFamily="2" charset="0"/>
              <a:sym typeface="Roboto"/>
            </a:rPr>
            <a:t>Flight carriers</a:t>
          </a:r>
          <a:endParaRPr lang="en-CA" sz="1600" kern="1200" dirty="0">
            <a:latin typeface="Roboto" panose="02000000000000000000" pitchFamily="2" charset="0"/>
            <a:ea typeface="Roboto" panose="02000000000000000000" pitchFamily="2" charset="0"/>
            <a:cs typeface="Roboto" panose="02000000000000000000" pitchFamily="2" charset="0"/>
          </a:endParaRPr>
        </a:p>
      </dsp:txBody>
      <dsp:txXfrm>
        <a:off x="2825750" y="1011884"/>
        <a:ext cx="2476500" cy="2371680"/>
      </dsp:txXfrm>
    </dsp:sp>
    <dsp:sp modelId="{DD480B64-7655-459B-93C0-FCE6B9FB5F91}">
      <dsp:nvSpPr>
        <dsp:cNvPr id="0" name=""/>
        <dsp:cNvSpPr/>
      </dsp:nvSpPr>
      <dsp:spPr>
        <a:xfrm>
          <a:off x="5648960" y="21284"/>
          <a:ext cx="2476500" cy="9906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CA" sz="2000" b="1" kern="1200" dirty="0">
              <a:solidFill>
                <a:schemeClr val="tx1"/>
              </a:solidFill>
              <a:latin typeface="Roboto" panose="02000000000000000000" pitchFamily="2" charset="0"/>
              <a:ea typeface="Roboto" panose="02000000000000000000" pitchFamily="2" charset="0"/>
              <a:cs typeface="Roboto" panose="02000000000000000000" pitchFamily="2" charset="0"/>
            </a:rPr>
            <a:t>Extracting Time Related Features</a:t>
          </a:r>
        </a:p>
      </dsp:txBody>
      <dsp:txXfrm>
        <a:off x="5648960" y="21284"/>
        <a:ext cx="2476500" cy="990600"/>
      </dsp:txXfrm>
    </dsp:sp>
    <dsp:sp modelId="{5D9B7B62-694B-48D7-9C0D-28E1F68D7581}">
      <dsp:nvSpPr>
        <dsp:cNvPr id="0" name=""/>
        <dsp:cNvSpPr/>
      </dsp:nvSpPr>
      <dsp:spPr>
        <a:xfrm>
          <a:off x="5648960" y="1011884"/>
          <a:ext cx="2476500" cy="2371680"/>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150000"/>
            </a:lnSpc>
            <a:spcBef>
              <a:spcPct val="0"/>
            </a:spcBef>
            <a:spcAft>
              <a:spcPct val="15000"/>
            </a:spcAft>
            <a:buChar char="•"/>
          </a:pPr>
          <a:r>
            <a:rPr lang="en-US" sz="1600" u="none" strike="noStrike" kern="1200" cap="none" dirty="0">
              <a:latin typeface="Roboto"/>
              <a:ea typeface="Roboto"/>
              <a:cs typeface="Roboto"/>
              <a:sym typeface="Roboto"/>
            </a:rPr>
            <a:t>Hour of day</a:t>
          </a:r>
          <a:endParaRPr lang="en-CA" sz="1600" kern="1200" dirty="0">
            <a:latin typeface="Roboto" panose="02000000000000000000" pitchFamily="2" charset="0"/>
            <a:ea typeface="Roboto" panose="02000000000000000000" pitchFamily="2" charset="0"/>
            <a:cs typeface="Roboto" panose="02000000000000000000" pitchFamily="2" charset="0"/>
          </a:endParaRPr>
        </a:p>
        <a:p>
          <a:pPr marL="171450" lvl="1" indent="-171450" algn="l" defTabSz="711200">
            <a:lnSpc>
              <a:spcPct val="150000"/>
            </a:lnSpc>
            <a:spcBef>
              <a:spcPct val="0"/>
            </a:spcBef>
            <a:spcAft>
              <a:spcPct val="15000"/>
            </a:spcAft>
            <a:buChar char="•"/>
          </a:pPr>
          <a:r>
            <a:rPr lang="en-US" sz="1600" u="none" strike="noStrike" kern="1200" cap="none" dirty="0">
              <a:latin typeface="Roboto"/>
              <a:ea typeface="Roboto"/>
              <a:cs typeface="Roboto"/>
              <a:sym typeface="Roboto"/>
            </a:rPr>
            <a:t>Day of Week</a:t>
          </a:r>
          <a:endParaRPr lang="en-CA" sz="1600" kern="1200" dirty="0">
            <a:latin typeface="Roboto" panose="02000000000000000000" pitchFamily="2" charset="0"/>
            <a:ea typeface="Roboto" panose="02000000000000000000" pitchFamily="2" charset="0"/>
            <a:cs typeface="Roboto" panose="02000000000000000000" pitchFamily="2" charset="0"/>
          </a:endParaRPr>
        </a:p>
        <a:p>
          <a:pPr marL="171450" lvl="1" indent="-171450" algn="l" defTabSz="711200">
            <a:lnSpc>
              <a:spcPct val="150000"/>
            </a:lnSpc>
            <a:spcBef>
              <a:spcPct val="0"/>
            </a:spcBef>
            <a:spcAft>
              <a:spcPct val="15000"/>
            </a:spcAft>
            <a:buChar char="•"/>
          </a:pPr>
          <a:r>
            <a:rPr lang="en-US" sz="1600" u="none" strike="noStrike" kern="1200" cap="none" dirty="0">
              <a:latin typeface="Roboto"/>
              <a:ea typeface="Roboto"/>
              <a:cs typeface="Roboto"/>
              <a:sym typeface="Roboto"/>
            </a:rPr>
            <a:t>Month of year</a:t>
          </a:r>
          <a:endParaRPr lang="en-CA" sz="1600" kern="1200" dirty="0">
            <a:latin typeface="Roboto" panose="02000000000000000000" pitchFamily="2" charset="0"/>
            <a:ea typeface="Roboto" panose="02000000000000000000" pitchFamily="2" charset="0"/>
            <a:cs typeface="Roboto" panose="02000000000000000000" pitchFamily="2" charset="0"/>
          </a:endParaRPr>
        </a:p>
      </dsp:txBody>
      <dsp:txXfrm>
        <a:off x="5648960" y="1011884"/>
        <a:ext cx="2476500" cy="237168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5" name="Google Shape;30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8" name="Google Shape;42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sz="1200" b="0" i="0" u="none" strike="noStrike" cap="none">
                <a:solidFill>
                  <a:srgbClr val="000000"/>
                </a:solidFill>
                <a:latin typeface="Roboto"/>
                <a:ea typeface="Roboto"/>
                <a:cs typeface="Roboto"/>
                <a:sym typeface="Roboto"/>
              </a:rPr>
              <a:t>Scraped weather data(lots of unique origin airports, diff preproc, origin represents the location-&gt;weather) Ohe on hour of day, dayofweek and carrier Extracting time features from datetime</a:t>
            </a:r>
            <a:endParaRPr/>
          </a:p>
          <a:p>
            <a:pPr marL="0" marR="0" lvl="0" indent="0" algn="l" rtl="0">
              <a:lnSpc>
                <a:spcPct val="100000"/>
              </a:lnSpc>
              <a:spcBef>
                <a:spcPts val="0"/>
              </a:spcBef>
              <a:spcAft>
                <a:spcPts val="0"/>
              </a:spcAft>
              <a:buSzPts val="1400"/>
              <a:buNone/>
            </a:pPr>
            <a:endParaRPr>
              <a:latin typeface="Roboto"/>
              <a:ea typeface="Roboto"/>
              <a:cs typeface="Roboto"/>
              <a:sym typeface="Roboto"/>
            </a:endParaRPr>
          </a:p>
          <a:p>
            <a:pPr marL="0" marR="0" lvl="0" indent="0" algn="l" rtl="0">
              <a:lnSpc>
                <a:spcPct val="100000"/>
              </a:lnSpc>
              <a:spcBef>
                <a:spcPts val="0"/>
              </a:spcBef>
              <a:spcAft>
                <a:spcPts val="0"/>
              </a:spcAft>
              <a:buSzPts val="1400"/>
              <a:buNone/>
            </a:pPr>
            <a:r>
              <a:rPr lang="en-US">
                <a:latin typeface="Roboto"/>
                <a:ea typeface="Roboto"/>
                <a:cs typeface="Roboto"/>
                <a:sym typeface="Roboto"/>
              </a:rPr>
              <a:t>Extra, if you want to add:  Data manipulation like handling null values for weather data, correcting the format of variables.   (doesnt seem imp)</a:t>
            </a:r>
            <a:endParaRPr/>
          </a:p>
          <a:p>
            <a:pPr marL="0" lvl="0" indent="0" algn="l" rtl="0">
              <a:lnSpc>
                <a:spcPct val="100000"/>
              </a:lnSpc>
              <a:spcBef>
                <a:spcPts val="0"/>
              </a:spcBef>
              <a:spcAft>
                <a:spcPts val="0"/>
              </a:spcAft>
              <a:buSzPts val="1400"/>
              <a:buNone/>
            </a:pPr>
            <a:endParaRPr/>
          </a:p>
        </p:txBody>
      </p:sp>
      <p:sp>
        <p:nvSpPr>
          <p:cNvPr id="429" name="Google Shape;429;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b="1">
                <a:latin typeface="Roboto"/>
                <a:ea typeface="Roboto"/>
                <a:cs typeface="Roboto"/>
                <a:sym typeface="Roboto"/>
              </a:rPr>
              <a:t>Logistic regression:</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a:solidFill>
                  <a:schemeClr val="dk1"/>
                </a:solidFill>
                <a:latin typeface="Roboto"/>
                <a:ea typeface="Roboto"/>
                <a:cs typeface="Roboto"/>
                <a:sym typeface="Roboto"/>
              </a:rPr>
              <a:t>So, when we want to sort a new thing, it looks at its features and guesses which group it might belong to based on where it falls on the line.</a:t>
            </a:r>
            <a:endParaRPr sz="1200">
              <a:solidFill>
                <a:schemeClr val="dk1"/>
              </a:solidFill>
              <a:latin typeface="Roboto"/>
              <a:ea typeface="Roboto"/>
              <a:cs typeface="Roboto"/>
              <a:sym typeface="Roboto"/>
            </a:endParaRPr>
          </a:p>
          <a:p>
            <a:pPr marL="0" lvl="0" indent="0" algn="l" rtl="0">
              <a:lnSpc>
                <a:spcPct val="90000"/>
              </a:lnSpc>
              <a:spcBef>
                <a:spcPts val="0"/>
              </a:spcBef>
              <a:spcAft>
                <a:spcPts val="0"/>
              </a:spcAft>
              <a:buClr>
                <a:schemeClr val="dk1"/>
              </a:buClr>
              <a:buSzPts val="2000"/>
              <a:buNone/>
            </a:pPr>
            <a:r>
              <a:rPr lang="en-US" sz="1200">
                <a:solidFill>
                  <a:schemeClr val="dk1"/>
                </a:solidFill>
                <a:latin typeface="Roboto"/>
                <a:ea typeface="Roboto"/>
                <a:cs typeface="Roboto"/>
                <a:sym typeface="Roboto"/>
              </a:rPr>
              <a:t>It looks at the characteristics of each fruit and tries to draw a line (or boundary) between apples and oranges based on those characteristics. This line helps us separate the two groups.</a:t>
            </a:r>
            <a:endParaRPr/>
          </a:p>
          <a:p>
            <a:pPr marL="0" lvl="0" indent="0" algn="l" rtl="0">
              <a:lnSpc>
                <a:spcPct val="90000"/>
              </a:lnSpc>
              <a:spcBef>
                <a:spcPts val="0"/>
              </a:spcBef>
              <a:spcAft>
                <a:spcPts val="0"/>
              </a:spcAft>
              <a:buClr>
                <a:schemeClr val="dk1"/>
              </a:buClr>
              <a:buSzPts val="2000"/>
              <a:buNone/>
            </a:pPr>
            <a:r>
              <a:rPr lang="en-US" sz="1200">
                <a:solidFill>
                  <a:schemeClr val="dk1"/>
                </a:solidFill>
                <a:latin typeface="Roboto"/>
                <a:ea typeface="Roboto"/>
                <a:cs typeface="Roboto"/>
                <a:sym typeface="Roboto"/>
              </a:rPr>
              <a:t>But here's the twist: Instead of just drawing a straight line, logistic regression uses a special kind of curve called the "S-curve." This curve allows logistic regression to not only separate the fruits into two groups but also to give us the probability that each fruit belongs to one group or the other.</a:t>
            </a:r>
            <a:endParaRPr/>
          </a:p>
          <a:p>
            <a:pPr marL="0" lvl="0" indent="0" algn="l" rtl="0">
              <a:lnSpc>
                <a:spcPct val="90000"/>
              </a:lnSpc>
              <a:spcBef>
                <a:spcPts val="0"/>
              </a:spcBef>
              <a:spcAft>
                <a:spcPts val="0"/>
              </a:spcAft>
              <a:buClr>
                <a:schemeClr val="dk1"/>
              </a:buClr>
              <a:buSzPts val="2000"/>
              <a:buNone/>
            </a:pPr>
            <a:r>
              <a:rPr lang="en-US" sz="1200">
                <a:solidFill>
                  <a:schemeClr val="dk1"/>
                </a:solidFill>
                <a:latin typeface="Roboto"/>
                <a:ea typeface="Roboto"/>
                <a:cs typeface="Roboto"/>
                <a:sym typeface="Roboto"/>
              </a:rPr>
              <a:t>So, when we use logistic regression to classify a new fruit, it looks at its characteristics and calculates the probability that it's an apple or an orange based on where it falls on the S-curve.</a:t>
            </a:r>
            <a:endParaRPr/>
          </a:p>
          <a:p>
            <a:pPr marL="0" lvl="0" indent="0" algn="l" rtl="0">
              <a:lnSpc>
                <a:spcPct val="90000"/>
              </a:lnSpc>
              <a:spcBef>
                <a:spcPts val="0"/>
              </a:spcBef>
              <a:spcAft>
                <a:spcPts val="0"/>
              </a:spcAft>
              <a:buClr>
                <a:schemeClr val="dk1"/>
              </a:buClr>
              <a:buSzPts val="2000"/>
              <a:buNone/>
            </a:pPr>
            <a:r>
              <a:rPr lang="en-US" sz="1200">
                <a:solidFill>
                  <a:schemeClr val="dk1"/>
                </a:solidFill>
                <a:latin typeface="Roboto"/>
                <a:ea typeface="Roboto"/>
                <a:cs typeface="Roboto"/>
                <a:sym typeface="Roboto"/>
              </a:rPr>
              <a:t>In simple terms, logistic regression helps us classify things into two groups (like apples and oranges) by drawing a curve that shows the probability of belonging to each group based on their characteristics.</a:t>
            </a:r>
            <a:endParaRPr/>
          </a:p>
          <a:p>
            <a:pPr marL="457200" marR="0" lvl="0" indent="-228600" algn="l" rtl="0">
              <a:lnSpc>
                <a:spcPct val="100000"/>
              </a:lnSpc>
              <a:spcBef>
                <a:spcPts val="0"/>
              </a:spcBef>
              <a:spcAft>
                <a:spcPts val="0"/>
              </a:spcAft>
              <a:buSzPts val="1400"/>
              <a:buNone/>
            </a:pPr>
            <a:endParaRPr b="1">
              <a:latin typeface="Roboto"/>
              <a:ea typeface="Roboto"/>
              <a:cs typeface="Roboto"/>
              <a:sym typeface="Roboto"/>
            </a:endParaRPr>
          </a:p>
          <a:p>
            <a:pPr marL="457200" marR="0" lvl="0" indent="-228600" algn="l" rtl="0">
              <a:lnSpc>
                <a:spcPct val="100000"/>
              </a:lnSpc>
              <a:spcBef>
                <a:spcPts val="0"/>
              </a:spcBef>
              <a:spcAft>
                <a:spcPts val="0"/>
              </a:spcAft>
              <a:buSzPts val="1400"/>
              <a:buNone/>
            </a:pPr>
            <a:r>
              <a:rPr lang="en-US" b="1">
                <a:latin typeface="Roboto"/>
                <a:ea typeface="Roboto"/>
                <a:cs typeface="Roboto"/>
                <a:sym typeface="Roboto"/>
              </a:rPr>
              <a:t>Svm- </a:t>
            </a:r>
            <a:r>
              <a:rPr lang="en-US" sz="1200">
                <a:solidFill>
                  <a:schemeClr val="dk1"/>
                </a:solidFill>
                <a:latin typeface="Roboto"/>
                <a:ea typeface="Roboto"/>
                <a:cs typeface="Roboto"/>
                <a:sym typeface="Roboto"/>
              </a:rPr>
              <a:t>When we have a new instance to classify, SVM looks at its features and sees which side of the boundary it falls on to predict its group. </a:t>
            </a:r>
            <a:endParaRPr/>
          </a:p>
          <a:p>
            <a:pPr marL="457200" marR="0" lvl="0" indent="-228600" algn="l" rtl="0">
              <a:lnSpc>
                <a:spcPct val="100000"/>
              </a:lnSpc>
              <a:spcBef>
                <a:spcPts val="0"/>
              </a:spcBef>
              <a:spcAft>
                <a:spcPts val="0"/>
              </a:spcAft>
              <a:buSzPts val="1400"/>
              <a:buNone/>
            </a:pPr>
            <a:endParaRPr b="1">
              <a:latin typeface="Roboto"/>
              <a:ea typeface="Roboto"/>
              <a:cs typeface="Roboto"/>
              <a:sym typeface="Roboto"/>
            </a:endParaRPr>
          </a:p>
          <a:p>
            <a:pPr marL="457200" marR="0" lvl="0" indent="-228600" algn="l" rtl="0">
              <a:lnSpc>
                <a:spcPct val="100000"/>
              </a:lnSpc>
              <a:spcBef>
                <a:spcPts val="0"/>
              </a:spcBef>
              <a:spcAft>
                <a:spcPts val="0"/>
              </a:spcAft>
              <a:buSzPts val="1400"/>
              <a:buNone/>
            </a:pPr>
            <a:r>
              <a:rPr lang="en-US" b="1">
                <a:latin typeface="Roboto"/>
                <a:ea typeface="Roboto"/>
                <a:cs typeface="Roboto"/>
                <a:sym typeface="Roboto"/>
              </a:rPr>
              <a:t>Decision Trees:</a:t>
            </a:r>
            <a:endParaRPr>
              <a:latin typeface="Roboto"/>
              <a:ea typeface="Roboto"/>
              <a:cs typeface="Roboto"/>
              <a:sym typeface="Roboto"/>
            </a:endParaRPr>
          </a:p>
          <a:p>
            <a:pPr marL="457200" marR="0" lvl="0" indent="-228600" algn="l" rtl="0">
              <a:lnSpc>
                <a:spcPct val="100000"/>
              </a:lnSpc>
              <a:spcBef>
                <a:spcPts val="0"/>
              </a:spcBef>
              <a:spcAft>
                <a:spcPts val="0"/>
              </a:spcAft>
              <a:buSzPts val="1400"/>
              <a:buNone/>
            </a:pPr>
            <a:r>
              <a:rPr lang="en-US">
                <a:latin typeface="Roboto"/>
                <a:ea typeface="Roboto"/>
                <a:cs typeface="Roboto"/>
                <a:sym typeface="Roboto"/>
              </a:rPr>
              <a:t>Imagine you're trying to make a decision, and you have a bunch of questions you could ask to help you decide. For example, if you're deciding what to wear, you might ask questions like "Is it raining?" or "Is it hot outside?" Each question helps you narrow down your choices until you make a decision.</a:t>
            </a:r>
            <a:endParaRPr>
              <a:latin typeface="Roboto"/>
              <a:ea typeface="Roboto"/>
              <a:cs typeface="Roboto"/>
              <a:sym typeface="Roboto"/>
            </a:endParaRPr>
          </a:p>
          <a:p>
            <a:pPr marL="457200" marR="0" lvl="0" indent="-228600" algn="l" rtl="0">
              <a:lnSpc>
                <a:spcPct val="100000"/>
              </a:lnSpc>
              <a:spcBef>
                <a:spcPts val="0"/>
              </a:spcBef>
              <a:spcAft>
                <a:spcPts val="0"/>
              </a:spcAft>
              <a:buSzPts val="1400"/>
              <a:buNone/>
            </a:pPr>
            <a:r>
              <a:rPr lang="en-US">
                <a:latin typeface="Roboto"/>
                <a:ea typeface="Roboto"/>
                <a:cs typeface="Roboto"/>
                <a:sym typeface="Roboto"/>
              </a:rPr>
              <a:t>A decision tree works similarly. It asks a series of questions about the data and uses the answers to classify or predict something. Each question splits the data into smaller groups, and the process continues until it reaches a conclusion, like whether a customer will buy a product or not.</a:t>
            </a:r>
            <a:endParaRPr>
              <a:latin typeface="Roboto"/>
              <a:ea typeface="Roboto"/>
              <a:cs typeface="Roboto"/>
              <a:sym typeface="Roboto"/>
            </a:endParaRPr>
          </a:p>
          <a:p>
            <a:pPr marL="457200" marR="0" lvl="0" indent="-228600" algn="l" rtl="0">
              <a:lnSpc>
                <a:spcPct val="100000"/>
              </a:lnSpc>
              <a:spcBef>
                <a:spcPts val="0"/>
              </a:spcBef>
              <a:spcAft>
                <a:spcPts val="0"/>
              </a:spcAft>
              <a:buSzPts val="1400"/>
              <a:buNone/>
            </a:pPr>
            <a:r>
              <a:rPr lang="en-US" b="1">
                <a:latin typeface="Roboto"/>
                <a:ea typeface="Roboto"/>
                <a:cs typeface="Roboto"/>
                <a:sym typeface="Roboto"/>
              </a:rPr>
              <a:t>Random Forests:</a:t>
            </a:r>
            <a:endParaRPr>
              <a:latin typeface="Roboto"/>
              <a:ea typeface="Roboto"/>
              <a:cs typeface="Roboto"/>
              <a:sym typeface="Roboto"/>
            </a:endParaRPr>
          </a:p>
          <a:p>
            <a:pPr marL="457200" marR="0" lvl="0" indent="-228600" algn="l" rtl="0">
              <a:lnSpc>
                <a:spcPct val="100000"/>
              </a:lnSpc>
              <a:spcBef>
                <a:spcPts val="0"/>
              </a:spcBef>
              <a:spcAft>
                <a:spcPts val="0"/>
              </a:spcAft>
              <a:buSzPts val="1400"/>
              <a:buNone/>
            </a:pPr>
            <a:r>
              <a:rPr lang="en-US">
                <a:latin typeface="Roboto"/>
                <a:ea typeface="Roboto"/>
                <a:cs typeface="Roboto"/>
                <a:sym typeface="Roboto"/>
              </a:rPr>
              <a:t>Now, think of a forest with many trees. Each tree (decision tree) in the forest is like a different person making a decision based on their own set of questions. Some people might focus more on the weather, while others might care more about the occasion.</a:t>
            </a:r>
            <a:endParaRPr>
              <a:latin typeface="Roboto"/>
              <a:ea typeface="Roboto"/>
              <a:cs typeface="Roboto"/>
              <a:sym typeface="Roboto"/>
            </a:endParaRPr>
          </a:p>
          <a:p>
            <a:pPr marL="457200" marR="0" lvl="0" indent="-228600" algn="l" rtl="0">
              <a:lnSpc>
                <a:spcPct val="100000"/>
              </a:lnSpc>
              <a:spcBef>
                <a:spcPts val="0"/>
              </a:spcBef>
              <a:spcAft>
                <a:spcPts val="0"/>
              </a:spcAft>
              <a:buSzPts val="1400"/>
              <a:buNone/>
            </a:pPr>
            <a:r>
              <a:rPr lang="en-US">
                <a:latin typeface="Roboto"/>
                <a:ea typeface="Roboto"/>
                <a:cs typeface="Roboto"/>
                <a:sym typeface="Roboto"/>
              </a:rPr>
              <a:t>Similarly, a random forest is a collection of decision trees. But here's the key: each tree in the forest is trained on a different subset of the data and asks different questions. When you want to make a prediction, you ask each tree in the forest and take a vote. The most popular prediction among the trees becomes the final prediction.</a:t>
            </a:r>
            <a:endParaRPr>
              <a:latin typeface="Roboto"/>
              <a:ea typeface="Roboto"/>
              <a:cs typeface="Roboto"/>
              <a:sym typeface="Roboto"/>
            </a:endParaRPr>
          </a:p>
          <a:p>
            <a:pPr marL="457200" marR="0" lvl="0" indent="-228600" algn="l" rtl="0">
              <a:lnSpc>
                <a:spcPct val="100000"/>
              </a:lnSpc>
              <a:spcBef>
                <a:spcPts val="0"/>
              </a:spcBef>
              <a:spcAft>
                <a:spcPts val="0"/>
              </a:spcAft>
              <a:buSzPts val="1400"/>
              <a:buNone/>
            </a:pPr>
            <a:r>
              <a:rPr lang="en-US">
                <a:latin typeface="Roboto"/>
                <a:ea typeface="Roboto"/>
                <a:cs typeface="Roboto"/>
                <a:sym typeface="Roboto"/>
              </a:rPr>
              <a:t>In simple terms, Decision Trees are like individual decision-makers, while Random Forests are like a diverse group of decision-makers working together to decide.</a:t>
            </a:r>
            <a:endParaRPr>
              <a:latin typeface="Roboto"/>
              <a:ea typeface="Roboto"/>
              <a:cs typeface="Roboto"/>
              <a:sym typeface="Roboto"/>
            </a:endParaRPr>
          </a:p>
        </p:txBody>
      </p:sp>
      <p:sp>
        <p:nvSpPr>
          <p:cNvPr id="437" name="Google Shape;43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2c902ca65ee_1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30200" algn="l" rtl="0">
              <a:lnSpc>
                <a:spcPct val="90000"/>
              </a:lnSpc>
              <a:spcBef>
                <a:spcPts val="0"/>
              </a:spcBef>
              <a:spcAft>
                <a:spcPts val="0"/>
              </a:spcAft>
              <a:buClr>
                <a:schemeClr val="dk1"/>
              </a:buClr>
              <a:buSzPts val="2000"/>
              <a:buNone/>
            </a:pPr>
            <a:r>
              <a:rPr lang="en-US" b="1"/>
              <a:t>Knn- </a:t>
            </a:r>
            <a:r>
              <a:rPr lang="en-US" sz="2000"/>
              <a:t>For instance, if the majority of nearby instances have a label of 1, we predict that the new instance will likely have the same label.</a:t>
            </a:r>
            <a:endParaRPr/>
          </a:p>
          <a:p>
            <a:pPr marL="0" lvl="0" indent="0" algn="l" rtl="0">
              <a:lnSpc>
                <a:spcPct val="90000"/>
              </a:lnSpc>
              <a:spcBef>
                <a:spcPts val="0"/>
              </a:spcBef>
              <a:spcAft>
                <a:spcPts val="0"/>
              </a:spcAft>
              <a:buClr>
                <a:schemeClr val="dk1"/>
              </a:buClr>
              <a:buSzPts val="2000"/>
              <a:buNone/>
            </a:pPr>
            <a:r>
              <a:rPr lang="en-US" sz="1200"/>
              <a:t>KNN: Imagine you have a group of friends who have different personalities, and you want to make a new friend who matches your interests. Now, you don't know much about this potential friend, but you do know a lot about your current friends.</a:t>
            </a:r>
            <a:endParaRPr/>
          </a:p>
          <a:p>
            <a:pPr marL="0" lvl="0" indent="0" algn="l" rtl="0">
              <a:lnSpc>
                <a:spcPct val="90000"/>
              </a:lnSpc>
              <a:spcBef>
                <a:spcPts val="0"/>
              </a:spcBef>
              <a:spcAft>
                <a:spcPts val="0"/>
              </a:spcAft>
              <a:buClr>
                <a:schemeClr val="dk1"/>
              </a:buClr>
              <a:buSzPts val="2000"/>
              <a:buNone/>
            </a:pPr>
            <a:r>
              <a:rPr lang="en-US" sz="1200"/>
              <a:t>KNN works kind of like this: It looks at your new friend's traits (like interests or hobbies) and compares them to your existing friends. The "K" stands for how many of your closest friends you want to consider. So, KNN finds the "K" friends who are most like your new friend in terms of their traits.</a:t>
            </a:r>
            <a:endParaRPr/>
          </a:p>
          <a:p>
            <a:pPr marL="0" lvl="0" indent="0" algn="l" rtl="0">
              <a:lnSpc>
                <a:spcPct val="90000"/>
              </a:lnSpc>
              <a:spcBef>
                <a:spcPts val="0"/>
              </a:spcBef>
              <a:spcAft>
                <a:spcPts val="0"/>
              </a:spcAft>
              <a:buClr>
                <a:schemeClr val="dk1"/>
              </a:buClr>
              <a:buSzPts val="2000"/>
              <a:buNone/>
            </a:pPr>
            <a:r>
              <a:rPr lang="en-US" sz="1200"/>
              <a:t>Once it finds those similar friends, it looks at how they feel about something (maybe a movie or a book). Then, it predicts how your new friend might feel about the same thing based on how their traits match up with your existing friends.</a:t>
            </a:r>
            <a:endParaRPr/>
          </a:p>
          <a:p>
            <a:pPr marL="457200" marR="0" lvl="0" indent="-228600" algn="l" rtl="0">
              <a:lnSpc>
                <a:spcPct val="100000"/>
              </a:lnSpc>
              <a:spcBef>
                <a:spcPts val="0"/>
              </a:spcBef>
              <a:spcAft>
                <a:spcPts val="0"/>
              </a:spcAft>
              <a:buSzPts val="1400"/>
              <a:buNone/>
            </a:pPr>
            <a:endParaRPr b="1"/>
          </a:p>
          <a:p>
            <a:pPr marL="457200" marR="0" lvl="0" indent="-228600" algn="l" rtl="0">
              <a:lnSpc>
                <a:spcPct val="100000"/>
              </a:lnSpc>
              <a:spcBef>
                <a:spcPts val="0"/>
              </a:spcBef>
              <a:spcAft>
                <a:spcPts val="0"/>
              </a:spcAft>
              <a:buSzPts val="1400"/>
              <a:buNone/>
            </a:pPr>
            <a:r>
              <a:rPr lang="en-US" b="1"/>
              <a:t>Decision Trees:</a:t>
            </a:r>
            <a:endParaRPr/>
          </a:p>
          <a:p>
            <a:pPr marL="457200" marR="0" lvl="0" indent="-228600" algn="l" rtl="0">
              <a:lnSpc>
                <a:spcPct val="100000"/>
              </a:lnSpc>
              <a:spcBef>
                <a:spcPts val="0"/>
              </a:spcBef>
              <a:spcAft>
                <a:spcPts val="0"/>
              </a:spcAft>
              <a:buSzPts val="1400"/>
              <a:buNone/>
            </a:pPr>
            <a:r>
              <a:rPr lang="en-US"/>
              <a:t>Imagine you're trying to make a decision, and you have a bunch of questions you could ask to help you decide. For example, if you're deciding what to wear, you might ask questions like "Is it raining?" or "Is it hot outside?" Each question helps you narrow down your choices until you make a decision.</a:t>
            </a:r>
            <a:endParaRPr/>
          </a:p>
          <a:p>
            <a:pPr marL="457200" marR="0" lvl="0" indent="-228600" algn="l" rtl="0">
              <a:lnSpc>
                <a:spcPct val="100000"/>
              </a:lnSpc>
              <a:spcBef>
                <a:spcPts val="0"/>
              </a:spcBef>
              <a:spcAft>
                <a:spcPts val="0"/>
              </a:spcAft>
              <a:buSzPts val="1400"/>
              <a:buNone/>
            </a:pPr>
            <a:r>
              <a:rPr lang="en-US"/>
              <a:t>A decision tree works similarly. It asks a series of questions about the data and uses the answers to classify or predict something. Each question splits the data into smaller groups, and the process continues until it reaches a conclusion, like whether a customer will buy a product or not.</a:t>
            </a:r>
            <a:endParaRPr/>
          </a:p>
          <a:p>
            <a:pPr marL="457200" marR="0" lvl="0" indent="-228600" algn="l" rtl="0">
              <a:lnSpc>
                <a:spcPct val="100000"/>
              </a:lnSpc>
              <a:spcBef>
                <a:spcPts val="0"/>
              </a:spcBef>
              <a:spcAft>
                <a:spcPts val="0"/>
              </a:spcAft>
              <a:buSzPts val="1400"/>
              <a:buNone/>
            </a:pPr>
            <a:r>
              <a:rPr lang="en-US" b="1"/>
              <a:t>Random Forests:</a:t>
            </a:r>
            <a:endParaRPr/>
          </a:p>
          <a:p>
            <a:pPr marL="457200" marR="0" lvl="0" indent="-228600" algn="l" rtl="0">
              <a:lnSpc>
                <a:spcPct val="100000"/>
              </a:lnSpc>
              <a:spcBef>
                <a:spcPts val="0"/>
              </a:spcBef>
              <a:spcAft>
                <a:spcPts val="0"/>
              </a:spcAft>
              <a:buSzPts val="1400"/>
              <a:buNone/>
            </a:pPr>
            <a:r>
              <a:rPr lang="en-US"/>
              <a:t>Now, think of a forest with many trees. Each tree (decision tree) in the forest is like a different person making a decision based on their own set of questions. Some people might focus more on the weather, while others might care more about the occasion.</a:t>
            </a:r>
            <a:endParaRPr/>
          </a:p>
          <a:p>
            <a:pPr marL="457200" marR="0" lvl="0" indent="-228600" algn="l" rtl="0">
              <a:lnSpc>
                <a:spcPct val="100000"/>
              </a:lnSpc>
              <a:spcBef>
                <a:spcPts val="0"/>
              </a:spcBef>
              <a:spcAft>
                <a:spcPts val="0"/>
              </a:spcAft>
              <a:buSzPts val="1400"/>
              <a:buNone/>
            </a:pPr>
            <a:r>
              <a:rPr lang="en-US"/>
              <a:t>Similarly, a random forest is a collection of decision trees. But here's the key: each tree in the forest is trained on a different subset of the data and asks different questions. When you want to make a prediction, you ask each tree in the forest and take a vote. The most popular prediction among the trees becomes the final prediction.</a:t>
            </a:r>
            <a:endParaRPr/>
          </a:p>
          <a:p>
            <a:pPr marL="457200" marR="0" lvl="0" indent="-228600" algn="l" rtl="0">
              <a:lnSpc>
                <a:spcPct val="100000"/>
              </a:lnSpc>
              <a:spcBef>
                <a:spcPts val="0"/>
              </a:spcBef>
              <a:spcAft>
                <a:spcPts val="0"/>
              </a:spcAft>
              <a:buSzPts val="1400"/>
              <a:buNone/>
            </a:pPr>
            <a:r>
              <a:rPr lang="en-US"/>
              <a:t>In simple terms, Decision Trees are like individual decision-makers, while Random Forests are like a diverse group of decision-makers working together to decide.</a:t>
            </a:r>
            <a:endParaRPr/>
          </a:p>
          <a:p>
            <a:pPr marL="457200" marR="0" lvl="0" indent="-228600" algn="l" rtl="0">
              <a:lnSpc>
                <a:spcPct val="100000"/>
              </a:lnSpc>
              <a:spcBef>
                <a:spcPts val="0"/>
              </a:spcBef>
              <a:spcAft>
                <a:spcPts val="0"/>
              </a:spcAft>
              <a:buSzPts val="1400"/>
              <a:buNone/>
            </a:pPr>
            <a:endParaRPr/>
          </a:p>
          <a:p>
            <a:pPr marL="457200" marR="0" lvl="0" indent="-228600" algn="l" rtl="0">
              <a:lnSpc>
                <a:spcPct val="100000"/>
              </a:lnSpc>
              <a:spcBef>
                <a:spcPts val="0"/>
              </a:spcBef>
              <a:spcAft>
                <a:spcPts val="0"/>
              </a:spcAft>
              <a:buSzPts val="1400"/>
              <a:buNone/>
            </a:pPr>
            <a:r>
              <a:rPr lang="en-US"/>
              <a:t>RF- </a:t>
            </a:r>
            <a:r>
              <a:rPr lang="en-US" sz="1200"/>
              <a:t>but each focuses on different aspects of the data. When making a prediction, each tree contributes its decision, and the </a:t>
            </a:r>
            <a:endParaRPr/>
          </a:p>
        </p:txBody>
      </p:sp>
      <p:sp>
        <p:nvSpPr>
          <p:cNvPr id="454" name="Google Shape;454;g2c902ca65ee_1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0" i="0">
                <a:solidFill>
                  <a:srgbClr val="ECECEC"/>
                </a:solidFill>
                <a:latin typeface="Roboto"/>
                <a:ea typeface="Roboto"/>
                <a:cs typeface="Roboto"/>
                <a:sym typeface="Roboto"/>
              </a:rPr>
              <a:t>is like adding guardrails to a road to prevent cars from veering off-track, ensuring they stay on the right path without going too far in any direction.</a:t>
            </a:r>
            <a:endParaRPr/>
          </a:p>
          <a:p>
            <a:pPr marL="0" lvl="0" indent="0" algn="l" rtl="0">
              <a:lnSpc>
                <a:spcPct val="100000"/>
              </a:lnSpc>
              <a:spcBef>
                <a:spcPts val="0"/>
              </a:spcBef>
              <a:spcAft>
                <a:spcPts val="0"/>
              </a:spcAft>
              <a:buSzPts val="1400"/>
              <a:buNone/>
            </a:pPr>
            <a:r>
              <a:rPr lang="en-US" b="0" i="0">
                <a:solidFill>
                  <a:srgbClr val="ECECEC"/>
                </a:solidFill>
                <a:latin typeface="Roboto"/>
                <a:ea typeface="Roboto"/>
                <a:cs typeface="Roboto"/>
                <a:sym typeface="Roboto"/>
              </a:rPr>
              <a:t>Grid Search CV is like trying out different routes on a map to find the quickest way to your destination, testing various combinations until you discover the most efficient route.</a:t>
            </a:r>
            <a:endParaRPr>
              <a:latin typeface="Roboto"/>
              <a:ea typeface="Roboto"/>
              <a:cs typeface="Roboto"/>
              <a:sym typeface="Roboto"/>
            </a:endParaRPr>
          </a:p>
        </p:txBody>
      </p:sp>
      <p:sp>
        <p:nvSpPr>
          <p:cNvPr id="472" name="Google Shape;472;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8" name="Google Shape;488;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6" name="Google Shape;49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6" name="Google Shape;506;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6" name="Google Shape;516;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526" name="Google Shape;526;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6" name="Google Shape;536;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CA" dirty="0">
                <a:latin typeface="Roboto" panose="02000000000000000000" pitchFamily="2" charset="0"/>
                <a:ea typeface="Roboto" panose="02000000000000000000" pitchFamily="2" charset="0"/>
                <a:cs typeface="Roboto" panose="02000000000000000000" pitchFamily="2" charset="0"/>
              </a:rPr>
              <a:t>2</a:t>
            </a:r>
            <a:r>
              <a:rPr lang="en-CA" baseline="30000" dirty="0">
                <a:latin typeface="Roboto" panose="02000000000000000000" pitchFamily="2" charset="0"/>
                <a:ea typeface="Roboto" panose="02000000000000000000" pitchFamily="2" charset="0"/>
                <a:cs typeface="Roboto" panose="02000000000000000000" pitchFamily="2" charset="0"/>
              </a:rPr>
              <a:t>nd</a:t>
            </a:r>
            <a:r>
              <a:rPr lang="en-CA" dirty="0">
                <a:latin typeface="Roboto" panose="02000000000000000000" pitchFamily="2" charset="0"/>
                <a:ea typeface="Roboto" panose="02000000000000000000" pitchFamily="2" charset="0"/>
                <a:cs typeface="Roboto" panose="02000000000000000000" pitchFamily="2" charset="0"/>
              </a:rPr>
              <a:t> point Reference: </a:t>
            </a:r>
            <a:r>
              <a:rPr lang="en-US" b="0" i="0" dirty="0">
                <a:solidFill>
                  <a:srgbClr val="0D0D0D"/>
                </a:solidFill>
                <a:effectLst/>
                <a:highlight>
                  <a:srgbClr val="FFFFFF"/>
                </a:highlight>
                <a:latin typeface="Roboto" panose="02000000000000000000" pitchFamily="2" charset="0"/>
                <a:ea typeface="Roboto" panose="02000000000000000000" pitchFamily="2" charset="0"/>
                <a:cs typeface="Roboto" panose="02000000000000000000" pitchFamily="2" charset="0"/>
              </a:rPr>
              <a:t>Strategic Planning: The model offers insights for strategic planning in the airline industry, enabling optimization of operations, route planning, and resource allocation to improve efficiency and customer satisfaction. Resource Allocation: Accurate predictions empower airlines to optimize resource allocation, including staffing, maintenance schedules, and fuel management, reducing costs and enhancing profitability.</a:t>
            </a:r>
            <a:endParaRPr lang="en-CA" dirty="0">
              <a:latin typeface="Roboto" panose="02000000000000000000" pitchFamily="2" charset="0"/>
              <a:ea typeface="Roboto" panose="02000000000000000000" pitchFamily="2" charset="0"/>
              <a:cs typeface="Roboto" panose="02000000000000000000" pitchFamily="2" charset="0"/>
            </a:endParaRPr>
          </a:p>
          <a:p>
            <a:pPr marL="0" marR="0" lvl="0" indent="0" algn="l" rtl="0">
              <a:lnSpc>
                <a:spcPct val="100000"/>
              </a:lnSpc>
              <a:spcBef>
                <a:spcPts val="0"/>
              </a:spcBef>
              <a:spcAft>
                <a:spcPts val="0"/>
              </a:spcAft>
              <a:buClr>
                <a:srgbClr val="000000"/>
              </a:buClr>
              <a:buSzPts val="1400"/>
              <a:buFont typeface="Arial"/>
              <a:buNone/>
            </a:pPr>
            <a:endParaRPr lang="en-CA" dirty="0">
              <a:latin typeface="Roboto" panose="02000000000000000000" pitchFamily="2" charset="0"/>
              <a:ea typeface="Roboto" panose="02000000000000000000" pitchFamily="2" charset="0"/>
              <a:cs typeface="Roboto" panose="02000000000000000000" pitchFamily="2" charset="0"/>
            </a:endParaRPr>
          </a:p>
          <a:p>
            <a:pPr marL="0" marR="0" lvl="0" indent="0" algn="l" rtl="0">
              <a:lnSpc>
                <a:spcPct val="100000"/>
              </a:lnSpc>
              <a:spcBef>
                <a:spcPts val="0"/>
              </a:spcBef>
              <a:spcAft>
                <a:spcPts val="0"/>
              </a:spcAft>
              <a:buClr>
                <a:srgbClr val="000000"/>
              </a:buClr>
              <a:buSzPts val="1400"/>
              <a:buFont typeface="Arial"/>
              <a:buNone/>
            </a:pPr>
            <a:r>
              <a:rPr lang="en-CA" dirty="0">
                <a:latin typeface="Roboto" panose="02000000000000000000" pitchFamily="2" charset="0"/>
                <a:ea typeface="Roboto" panose="02000000000000000000" pitchFamily="2" charset="0"/>
                <a:cs typeface="Roboto" panose="02000000000000000000" pitchFamily="2" charset="0"/>
              </a:rPr>
              <a:t>3</a:t>
            </a:r>
            <a:r>
              <a:rPr lang="en-CA" baseline="30000" dirty="0">
                <a:latin typeface="Roboto" panose="02000000000000000000" pitchFamily="2" charset="0"/>
                <a:ea typeface="Roboto" panose="02000000000000000000" pitchFamily="2" charset="0"/>
                <a:cs typeface="Roboto" panose="02000000000000000000" pitchFamily="2" charset="0"/>
              </a:rPr>
              <a:t>rd</a:t>
            </a:r>
            <a:r>
              <a:rPr lang="en-CA" dirty="0">
                <a:latin typeface="Roboto" panose="02000000000000000000" pitchFamily="2" charset="0"/>
                <a:ea typeface="Roboto" panose="02000000000000000000" pitchFamily="2" charset="0"/>
                <a:cs typeface="Roboto" panose="02000000000000000000" pitchFamily="2" charset="0"/>
              </a:rPr>
              <a:t> Point reference:</a:t>
            </a:r>
            <a:r>
              <a:rPr lang="en-US" sz="1200" b="0" i="0" u="none" strike="noStrike" cap="none" dirty="0">
                <a:solidFill>
                  <a:schemeClr val="dk1"/>
                </a:solidFill>
                <a:latin typeface="Roboto" panose="02000000000000000000" pitchFamily="2" charset="0"/>
                <a:ea typeface="Roboto" panose="02000000000000000000" pitchFamily="2" charset="0"/>
                <a:cs typeface="Roboto" panose="02000000000000000000" pitchFamily="2" charset="0"/>
                <a:sym typeface="Arial"/>
              </a:rPr>
              <a:t>We recommend implementing targeted strategies to mitigate delays, such as adjusting flight schedules for routes prone to delays and allocating additional resources to expedite turnaround times.</a:t>
            </a:r>
          </a:p>
          <a:p>
            <a:pPr marL="0" marR="0" lvl="0" indent="0" algn="l" rtl="0">
              <a:lnSpc>
                <a:spcPct val="100000"/>
              </a:lnSpc>
              <a:spcBef>
                <a:spcPts val="0"/>
              </a:spcBef>
              <a:spcAft>
                <a:spcPts val="0"/>
              </a:spcAft>
              <a:buClr>
                <a:srgbClr val="000000"/>
              </a:buClr>
              <a:buSzPts val="1400"/>
              <a:buFont typeface="Arial"/>
              <a:buNone/>
            </a:pPr>
            <a:endParaRPr lang="en-US" sz="1200" b="0" i="0" u="none" strike="noStrike" cap="none" dirty="0">
              <a:solidFill>
                <a:schemeClr val="dk1"/>
              </a:solidFill>
              <a:latin typeface="Roboto" panose="02000000000000000000" pitchFamily="2" charset="0"/>
              <a:ea typeface="Roboto" panose="02000000000000000000" pitchFamily="2" charset="0"/>
              <a:cs typeface="Roboto" panose="02000000000000000000" pitchFamily="2" charset="0"/>
              <a:sym typeface="Arial"/>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dirty="0">
                <a:solidFill>
                  <a:schemeClr val="dk1"/>
                </a:solidFill>
                <a:latin typeface="Roboto" panose="02000000000000000000" pitchFamily="2" charset="0"/>
                <a:ea typeface="Roboto" panose="02000000000000000000" pitchFamily="2" charset="0"/>
                <a:cs typeface="Roboto" panose="02000000000000000000" pitchFamily="2" charset="0"/>
                <a:sym typeface="Arial"/>
              </a:rPr>
              <a:t>Additionally, proactive measures, like investing in preventive maintenance programs, can address underlying issues and improve operational efficiency to minimize delays and enhance passenger satisfaction.</a:t>
            </a:r>
          </a:p>
          <a:p>
            <a:pPr marL="0" lvl="0" indent="0" algn="l" rtl="0">
              <a:lnSpc>
                <a:spcPct val="100000"/>
              </a:lnSpc>
              <a:spcBef>
                <a:spcPts val="0"/>
              </a:spcBef>
              <a:spcAft>
                <a:spcPts val="0"/>
              </a:spcAft>
              <a:buSzPts val="1400"/>
              <a:buNone/>
            </a:pPr>
            <a:endParaRPr dirty="0">
              <a:latin typeface="Roboto" panose="02000000000000000000" pitchFamily="2" charset="0"/>
              <a:ea typeface="Roboto" panose="02000000000000000000" pitchFamily="2" charset="0"/>
              <a:cs typeface="Roboto" panose="02000000000000000000" pitchFamily="2" charset="0"/>
            </a:endParaRPr>
          </a:p>
        </p:txBody>
      </p:sp>
      <p:sp>
        <p:nvSpPr>
          <p:cNvPr id="537" name="Google Shape;537;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1" name="Google Shape;3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9" name="Google Shape;549;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0" name="Google Shape;550;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8" name="Google Shape;55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3" name="Google Shape;57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0" name="Google Shape;58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3" name="Google Shape;323;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1" name="Google Shape;331;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2" name="Google Shape;332;p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7" name="Google Shape;347;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Font typeface="Arial"/>
              <a:buAutoNum type="arabicPeriod"/>
            </a:pPr>
            <a:r>
              <a:rPr lang="en-US" b="0" i="0">
                <a:solidFill>
                  <a:srgbClr val="0D0D0D"/>
                </a:solidFill>
                <a:latin typeface="Roboto"/>
                <a:ea typeface="Roboto"/>
                <a:cs typeface="Roboto"/>
                <a:sym typeface="Roboto"/>
              </a:rPr>
              <a:t>ILG (Wilmington Airport, Delaware, USA):</a:t>
            </a:r>
            <a:endParaRPr/>
          </a:p>
          <a:p>
            <a:pPr marL="742950" lvl="1" indent="-285750" algn="l" rtl="0">
              <a:lnSpc>
                <a:spcPct val="100000"/>
              </a:lnSpc>
              <a:spcBef>
                <a:spcPts val="0"/>
              </a:spcBef>
              <a:spcAft>
                <a:spcPts val="0"/>
              </a:spcAft>
              <a:buSzPts val="1400"/>
              <a:buFont typeface="Arial"/>
              <a:buAutoNum type="arabicPeriod"/>
            </a:pPr>
            <a:r>
              <a:rPr lang="en-US" b="0" i="0">
                <a:solidFill>
                  <a:srgbClr val="0D0D0D"/>
                </a:solidFill>
                <a:latin typeface="Roboto"/>
                <a:ea typeface="Roboto"/>
                <a:cs typeface="Roboto"/>
                <a:sym typeface="Roboto"/>
              </a:rPr>
              <a:t>Possible reasons for delays: Wilmington Airport is a small regional airport, and smaller airports often have fewer resources and infrastructure to handle flights efficiently. Delays could be due to limited staffing, fewer runways, or less advanced air traffic control systems.</a:t>
            </a:r>
            <a:endParaRPr/>
          </a:p>
          <a:p>
            <a:pPr marL="457200" lvl="0" indent="-228600" algn="l" rtl="0">
              <a:lnSpc>
                <a:spcPct val="100000"/>
              </a:lnSpc>
              <a:spcBef>
                <a:spcPts val="0"/>
              </a:spcBef>
              <a:spcAft>
                <a:spcPts val="0"/>
              </a:spcAft>
              <a:buSzPts val="1400"/>
              <a:buFont typeface="Arial"/>
              <a:buAutoNum type="arabicPeriod"/>
            </a:pPr>
            <a:r>
              <a:rPr lang="en-US" b="0" i="0">
                <a:solidFill>
                  <a:srgbClr val="0D0D0D"/>
                </a:solidFill>
                <a:latin typeface="Roboto"/>
                <a:ea typeface="Roboto"/>
                <a:cs typeface="Roboto"/>
                <a:sym typeface="Roboto"/>
              </a:rPr>
              <a:t>MVY (Martha's Vineyard Airport, Massachusetts, USA):</a:t>
            </a:r>
            <a:endParaRPr/>
          </a:p>
          <a:p>
            <a:pPr marL="742950" lvl="1" indent="-285750" algn="l" rtl="0">
              <a:lnSpc>
                <a:spcPct val="100000"/>
              </a:lnSpc>
              <a:spcBef>
                <a:spcPts val="0"/>
              </a:spcBef>
              <a:spcAft>
                <a:spcPts val="0"/>
              </a:spcAft>
              <a:buSzPts val="1400"/>
              <a:buFont typeface="Arial"/>
              <a:buAutoNum type="arabicPeriod"/>
            </a:pPr>
            <a:r>
              <a:rPr lang="en-US" b="0" i="0">
                <a:solidFill>
                  <a:srgbClr val="0D0D0D"/>
                </a:solidFill>
                <a:latin typeface="Roboto"/>
                <a:ea typeface="Roboto"/>
                <a:cs typeface="Roboto"/>
                <a:sym typeface="Roboto"/>
              </a:rPr>
              <a:t>Possible reasons for delays: Martha's Vineyard Airport serves a popular tourist destination, especially during peak seasons like summer. Increased passenger traffic during these times can lead to congestion, longer queues for takeoff and landing, and overall delays in flight schedules.</a:t>
            </a:r>
            <a:endParaRPr/>
          </a:p>
          <a:p>
            <a:pPr marL="457200" lvl="0" indent="-228600" algn="l" rtl="0">
              <a:lnSpc>
                <a:spcPct val="100000"/>
              </a:lnSpc>
              <a:spcBef>
                <a:spcPts val="0"/>
              </a:spcBef>
              <a:spcAft>
                <a:spcPts val="0"/>
              </a:spcAft>
              <a:buSzPts val="1400"/>
              <a:buFont typeface="Arial"/>
              <a:buAutoNum type="arabicPeriod"/>
            </a:pPr>
            <a:r>
              <a:rPr lang="en-US" b="0" i="0">
                <a:solidFill>
                  <a:srgbClr val="0D0D0D"/>
                </a:solidFill>
                <a:latin typeface="Roboto"/>
                <a:ea typeface="Roboto"/>
                <a:cs typeface="Roboto"/>
                <a:sym typeface="Roboto"/>
              </a:rPr>
              <a:t>HYA (Barnstable Municipal Airport, Massachusetts, USA):</a:t>
            </a:r>
            <a:endParaRPr/>
          </a:p>
          <a:p>
            <a:pPr marL="742950" lvl="1" indent="-285750" algn="l" rtl="0">
              <a:lnSpc>
                <a:spcPct val="100000"/>
              </a:lnSpc>
              <a:spcBef>
                <a:spcPts val="0"/>
              </a:spcBef>
              <a:spcAft>
                <a:spcPts val="0"/>
              </a:spcAft>
              <a:buSzPts val="1400"/>
              <a:buFont typeface="Arial"/>
              <a:buAutoNum type="arabicPeriod"/>
            </a:pPr>
            <a:r>
              <a:rPr lang="en-US" b="0" i="0">
                <a:solidFill>
                  <a:srgbClr val="0D0D0D"/>
                </a:solidFill>
                <a:latin typeface="Roboto"/>
                <a:ea typeface="Roboto"/>
                <a:cs typeface="Roboto"/>
                <a:sym typeface="Roboto"/>
              </a:rPr>
              <a:t>Possible reasons for delays: Similar to Martha's Vineyard Airport, Barnstable Municipal Airport serves a region known for tourism, particularly Cape Cod. Like other tourist destinations, increased seasonal travel can strain airport resources and contribute to delays.</a:t>
            </a:r>
            <a:endParaRPr/>
          </a:p>
          <a:p>
            <a:pPr marL="457200" lvl="0" indent="-228600" algn="l" rtl="0">
              <a:lnSpc>
                <a:spcPct val="100000"/>
              </a:lnSpc>
              <a:spcBef>
                <a:spcPts val="0"/>
              </a:spcBef>
              <a:spcAft>
                <a:spcPts val="0"/>
              </a:spcAft>
              <a:buSzPts val="1400"/>
              <a:buFont typeface="Arial"/>
              <a:buAutoNum type="arabicPeriod"/>
            </a:pPr>
            <a:r>
              <a:rPr lang="en-US" b="0" i="0">
                <a:solidFill>
                  <a:srgbClr val="0D0D0D"/>
                </a:solidFill>
                <a:latin typeface="Roboto"/>
                <a:ea typeface="Roboto"/>
                <a:cs typeface="Roboto"/>
                <a:sym typeface="Roboto"/>
              </a:rPr>
              <a:t>PPG (Pago Pago International Airport, American Samoa):</a:t>
            </a:r>
            <a:endParaRPr/>
          </a:p>
          <a:p>
            <a:pPr marL="742950" lvl="1" indent="-285750" algn="l" rtl="0">
              <a:lnSpc>
                <a:spcPct val="100000"/>
              </a:lnSpc>
              <a:spcBef>
                <a:spcPts val="0"/>
              </a:spcBef>
              <a:spcAft>
                <a:spcPts val="0"/>
              </a:spcAft>
              <a:buSzPts val="1400"/>
              <a:buFont typeface="Arial"/>
              <a:buAutoNum type="arabicPeriod"/>
            </a:pPr>
            <a:r>
              <a:rPr lang="en-US" b="0" i="0">
                <a:solidFill>
                  <a:srgbClr val="0D0D0D"/>
                </a:solidFill>
                <a:latin typeface="Roboto"/>
                <a:ea typeface="Roboto"/>
                <a:cs typeface="Roboto"/>
                <a:sym typeface="Roboto"/>
              </a:rPr>
              <a:t>Possible reasons for delays: Pago Pago International Airport is located in a remote area and serves a relatively small population. Limited infrastructure, adverse weather conditions, and fewer flight options may contribute to delays at this airport.</a:t>
            </a:r>
            <a:endParaRPr/>
          </a:p>
          <a:p>
            <a:pPr marL="457200" lvl="0" indent="-228600" algn="l" rtl="0">
              <a:lnSpc>
                <a:spcPct val="100000"/>
              </a:lnSpc>
              <a:spcBef>
                <a:spcPts val="0"/>
              </a:spcBef>
              <a:spcAft>
                <a:spcPts val="0"/>
              </a:spcAft>
              <a:buSzPts val="1400"/>
              <a:buFont typeface="Arial"/>
              <a:buAutoNum type="arabicPeriod"/>
            </a:pPr>
            <a:r>
              <a:rPr lang="en-US" b="0" i="0">
                <a:solidFill>
                  <a:srgbClr val="0D0D0D"/>
                </a:solidFill>
                <a:latin typeface="Roboto"/>
                <a:ea typeface="Roboto"/>
                <a:cs typeface="Roboto"/>
                <a:sym typeface="Roboto"/>
              </a:rPr>
              <a:t>OTH (Southwest Oregon Regional Airport, Oregon, USA):</a:t>
            </a:r>
            <a:endParaRPr/>
          </a:p>
          <a:p>
            <a:pPr marL="742950" lvl="1" indent="-285750" algn="l" rtl="0">
              <a:lnSpc>
                <a:spcPct val="100000"/>
              </a:lnSpc>
              <a:spcBef>
                <a:spcPts val="0"/>
              </a:spcBef>
              <a:spcAft>
                <a:spcPts val="0"/>
              </a:spcAft>
              <a:buSzPts val="1400"/>
              <a:buFont typeface="Arial"/>
              <a:buAutoNum type="arabicPeriod"/>
            </a:pPr>
            <a:r>
              <a:rPr lang="en-US" b="0" i="0">
                <a:solidFill>
                  <a:srgbClr val="0D0D0D"/>
                </a:solidFill>
                <a:latin typeface="Roboto"/>
                <a:ea typeface="Roboto"/>
                <a:cs typeface="Roboto"/>
                <a:sym typeface="Roboto"/>
              </a:rPr>
              <a:t>Possible reasons for delays: Southwest Oregon Regional Airport is situated in a region known for its rugged terrain and variable weather conditions. Adverse weather, such as fog or high winds, could impact flight operations and result in delays.</a:t>
            </a:r>
            <a:endParaRPr/>
          </a:p>
          <a:p>
            <a:pPr marL="457200" lvl="1" indent="0" algn="l" rtl="0">
              <a:lnSpc>
                <a:spcPct val="100000"/>
              </a:lnSpc>
              <a:spcBef>
                <a:spcPts val="0"/>
              </a:spcBef>
              <a:spcAft>
                <a:spcPts val="0"/>
              </a:spcAft>
              <a:buSzPts val="1400"/>
              <a:buFont typeface="Arial"/>
              <a:buNone/>
            </a:pPr>
            <a:endParaRPr b="0" i="0">
              <a:solidFill>
                <a:srgbClr val="0D0D0D"/>
              </a:solidFill>
              <a:latin typeface="Roboto"/>
              <a:ea typeface="Roboto"/>
              <a:cs typeface="Roboto"/>
              <a:sym typeface="Roboto"/>
            </a:endParaRPr>
          </a:p>
          <a:p>
            <a:pPr marL="457200" lvl="1" indent="0" algn="l" rtl="0">
              <a:lnSpc>
                <a:spcPct val="100000"/>
              </a:lnSpc>
              <a:spcBef>
                <a:spcPts val="0"/>
              </a:spcBef>
              <a:spcAft>
                <a:spcPts val="0"/>
              </a:spcAft>
              <a:buSzPts val="1400"/>
              <a:buFont typeface="Arial"/>
              <a:buNone/>
            </a:pPr>
            <a:endParaRPr b="0" i="0">
              <a:solidFill>
                <a:srgbClr val="0D0D0D"/>
              </a:solidFill>
              <a:latin typeface="Roboto"/>
              <a:ea typeface="Roboto"/>
              <a:cs typeface="Roboto"/>
              <a:sym typeface="Roboto"/>
            </a:endParaRPr>
          </a:p>
          <a:p>
            <a:pPr marL="457200" lvl="0" indent="-228600" algn="l" rtl="0">
              <a:lnSpc>
                <a:spcPct val="100000"/>
              </a:lnSpc>
              <a:spcBef>
                <a:spcPts val="0"/>
              </a:spcBef>
              <a:spcAft>
                <a:spcPts val="0"/>
              </a:spcAft>
              <a:buSzPts val="1400"/>
              <a:buFont typeface="Arial"/>
              <a:buAutoNum type="arabicPeriod"/>
            </a:pPr>
            <a:r>
              <a:rPr lang="en-US" b="0" i="0">
                <a:solidFill>
                  <a:srgbClr val="0D0D0D"/>
                </a:solidFill>
                <a:latin typeface="Roboto"/>
                <a:ea typeface="Roboto"/>
                <a:cs typeface="Roboto"/>
                <a:sym typeface="Roboto"/>
              </a:rPr>
              <a:t>NK (Spirit Airlines):</a:t>
            </a:r>
            <a:endParaRPr/>
          </a:p>
          <a:p>
            <a:pPr marL="742950" lvl="1" indent="-285750" algn="l" rtl="0">
              <a:lnSpc>
                <a:spcPct val="100000"/>
              </a:lnSpc>
              <a:spcBef>
                <a:spcPts val="0"/>
              </a:spcBef>
              <a:spcAft>
                <a:spcPts val="0"/>
              </a:spcAft>
              <a:buSzPts val="1400"/>
              <a:buFont typeface="Arial"/>
              <a:buAutoNum type="arabicPeriod"/>
            </a:pPr>
            <a:r>
              <a:rPr lang="en-US" b="0" i="0">
                <a:solidFill>
                  <a:srgbClr val="0D0D0D"/>
                </a:solidFill>
                <a:latin typeface="Roboto"/>
                <a:ea typeface="Roboto"/>
                <a:cs typeface="Roboto"/>
                <a:sym typeface="Roboto"/>
              </a:rPr>
              <a:t>Possible reasons for delays: Spirit Airlines is known for its no-frills, low-cost model, which often involves quick turnarounds between flights. However, this can lead to challenges in maintaining on-time departures, especially if there are any issues with aircraft maintenance, ground operations, or crew scheduling.</a:t>
            </a:r>
            <a:endParaRPr/>
          </a:p>
          <a:p>
            <a:pPr marL="457200" lvl="0" indent="-228600" algn="l" rtl="0">
              <a:lnSpc>
                <a:spcPct val="100000"/>
              </a:lnSpc>
              <a:spcBef>
                <a:spcPts val="0"/>
              </a:spcBef>
              <a:spcAft>
                <a:spcPts val="0"/>
              </a:spcAft>
              <a:buSzPts val="1400"/>
              <a:buFont typeface="Arial"/>
              <a:buAutoNum type="arabicPeriod"/>
            </a:pPr>
            <a:r>
              <a:rPr lang="en-US" b="0" i="0">
                <a:solidFill>
                  <a:srgbClr val="0D0D0D"/>
                </a:solidFill>
                <a:latin typeface="Roboto"/>
                <a:ea typeface="Roboto"/>
                <a:cs typeface="Roboto"/>
                <a:sym typeface="Roboto"/>
              </a:rPr>
              <a:t>UA (United Airlines):</a:t>
            </a:r>
            <a:endParaRPr/>
          </a:p>
          <a:p>
            <a:pPr marL="742950" lvl="1" indent="-285750" algn="l" rtl="0">
              <a:lnSpc>
                <a:spcPct val="100000"/>
              </a:lnSpc>
              <a:spcBef>
                <a:spcPts val="0"/>
              </a:spcBef>
              <a:spcAft>
                <a:spcPts val="0"/>
              </a:spcAft>
              <a:buSzPts val="1400"/>
              <a:buFont typeface="Arial"/>
              <a:buAutoNum type="arabicPeriod"/>
            </a:pPr>
            <a:r>
              <a:rPr lang="en-US" b="0" i="0">
                <a:solidFill>
                  <a:srgbClr val="0D0D0D"/>
                </a:solidFill>
                <a:latin typeface="Roboto"/>
                <a:ea typeface="Roboto"/>
                <a:cs typeface="Roboto"/>
                <a:sym typeface="Roboto"/>
              </a:rPr>
              <a:t>Possible reasons for delays: United Airlines operates a vast network of flights, including many connecting flights at major hubs. Delays can occur due to factors such as air traffic congestion, weather-related disruptions, and operational issues at busy airports.</a:t>
            </a:r>
            <a:endParaRPr/>
          </a:p>
          <a:p>
            <a:pPr marL="457200" lvl="0" indent="-228600" algn="l" rtl="0">
              <a:lnSpc>
                <a:spcPct val="100000"/>
              </a:lnSpc>
              <a:spcBef>
                <a:spcPts val="0"/>
              </a:spcBef>
              <a:spcAft>
                <a:spcPts val="0"/>
              </a:spcAft>
              <a:buSzPts val="1400"/>
              <a:buFont typeface="Arial"/>
              <a:buAutoNum type="arabicPeriod"/>
            </a:pPr>
            <a:r>
              <a:rPr lang="en-US" b="0" i="0">
                <a:solidFill>
                  <a:srgbClr val="0D0D0D"/>
                </a:solidFill>
                <a:latin typeface="Roboto"/>
                <a:ea typeface="Roboto"/>
                <a:cs typeface="Roboto"/>
                <a:sym typeface="Roboto"/>
              </a:rPr>
              <a:t>F9 (Frontier Airlines):</a:t>
            </a:r>
            <a:endParaRPr/>
          </a:p>
          <a:p>
            <a:pPr marL="742950" lvl="1" indent="-285750" algn="l" rtl="0">
              <a:lnSpc>
                <a:spcPct val="100000"/>
              </a:lnSpc>
              <a:spcBef>
                <a:spcPts val="0"/>
              </a:spcBef>
              <a:spcAft>
                <a:spcPts val="0"/>
              </a:spcAft>
              <a:buSzPts val="1400"/>
              <a:buFont typeface="Arial"/>
              <a:buAutoNum type="arabicPeriod"/>
            </a:pPr>
            <a:r>
              <a:rPr lang="en-US" b="0" i="0">
                <a:solidFill>
                  <a:srgbClr val="0D0D0D"/>
                </a:solidFill>
                <a:latin typeface="Roboto"/>
                <a:ea typeface="Roboto"/>
                <a:cs typeface="Roboto"/>
                <a:sym typeface="Roboto"/>
              </a:rPr>
              <a:t>Possible reasons for delays: Frontier Airlines is an ultra-low-cost carrier that focuses on point-to-point travel. Delays may occur due to factors such as limited staffing, quick aircraft turnarounds, and scheduling challenges associated with managing a diverse route network.</a:t>
            </a:r>
            <a:endParaRPr/>
          </a:p>
          <a:p>
            <a:pPr marL="457200" lvl="0" indent="-228600" algn="l" rtl="0">
              <a:lnSpc>
                <a:spcPct val="100000"/>
              </a:lnSpc>
              <a:spcBef>
                <a:spcPts val="0"/>
              </a:spcBef>
              <a:spcAft>
                <a:spcPts val="0"/>
              </a:spcAft>
              <a:buSzPts val="1400"/>
              <a:buFont typeface="Arial"/>
              <a:buAutoNum type="arabicPeriod"/>
            </a:pPr>
            <a:r>
              <a:rPr lang="en-US" b="0" i="0">
                <a:solidFill>
                  <a:srgbClr val="0D0D0D"/>
                </a:solidFill>
                <a:latin typeface="Roboto"/>
                <a:ea typeface="Roboto"/>
                <a:cs typeface="Roboto"/>
                <a:sym typeface="Roboto"/>
              </a:rPr>
              <a:t>B6 (JetBlue Airways):</a:t>
            </a:r>
            <a:endParaRPr/>
          </a:p>
          <a:p>
            <a:pPr marL="742950" lvl="1" indent="-285750" algn="l" rtl="0">
              <a:lnSpc>
                <a:spcPct val="100000"/>
              </a:lnSpc>
              <a:spcBef>
                <a:spcPts val="0"/>
              </a:spcBef>
              <a:spcAft>
                <a:spcPts val="0"/>
              </a:spcAft>
              <a:buSzPts val="1400"/>
              <a:buFont typeface="Arial"/>
              <a:buAutoNum type="arabicPeriod"/>
            </a:pPr>
            <a:r>
              <a:rPr lang="en-US" b="0" i="0">
                <a:solidFill>
                  <a:srgbClr val="0D0D0D"/>
                </a:solidFill>
                <a:latin typeface="Roboto"/>
                <a:ea typeface="Roboto"/>
                <a:cs typeface="Roboto"/>
                <a:sym typeface="Roboto"/>
              </a:rPr>
              <a:t>Possible reasons for delays: JetBlue Airways operates primarily in the eastern United States and the Caribbean, with a focus on customer service and amenities. Delays may occur due to factors such as weather-related disruptions, airspace congestion, and operational challenges at busy airports like New York's JFK.</a:t>
            </a:r>
            <a:endParaRPr/>
          </a:p>
          <a:p>
            <a:pPr marL="457200" lvl="0" indent="-228600" algn="l" rtl="0">
              <a:lnSpc>
                <a:spcPct val="100000"/>
              </a:lnSpc>
              <a:spcBef>
                <a:spcPts val="0"/>
              </a:spcBef>
              <a:spcAft>
                <a:spcPts val="0"/>
              </a:spcAft>
              <a:buSzPts val="1400"/>
              <a:buFont typeface="Arial"/>
              <a:buAutoNum type="arabicPeriod"/>
            </a:pPr>
            <a:r>
              <a:rPr lang="en-US" b="0" i="0">
                <a:solidFill>
                  <a:srgbClr val="0D0D0D"/>
                </a:solidFill>
                <a:latin typeface="Roboto"/>
                <a:ea typeface="Roboto"/>
                <a:cs typeface="Roboto"/>
                <a:sym typeface="Roboto"/>
              </a:rPr>
              <a:t>WN (Southwest Airlines):</a:t>
            </a:r>
            <a:endParaRPr/>
          </a:p>
          <a:p>
            <a:pPr marL="742950" lvl="1" indent="-285750" algn="l" rtl="0">
              <a:lnSpc>
                <a:spcPct val="100000"/>
              </a:lnSpc>
              <a:spcBef>
                <a:spcPts val="0"/>
              </a:spcBef>
              <a:spcAft>
                <a:spcPts val="0"/>
              </a:spcAft>
              <a:buSzPts val="1400"/>
              <a:buFont typeface="Arial"/>
              <a:buAutoNum type="arabicPeriod"/>
            </a:pPr>
            <a:r>
              <a:rPr lang="en-US" b="0" i="0">
                <a:solidFill>
                  <a:srgbClr val="0D0D0D"/>
                </a:solidFill>
                <a:latin typeface="Roboto"/>
                <a:ea typeface="Roboto"/>
                <a:cs typeface="Roboto"/>
                <a:sym typeface="Roboto"/>
              </a:rPr>
              <a:t>Possible reasons for delays: Southwest Airlines is one of the largest low-cost carriers in the world, known for its point-to-point service model and high frequency of flights. Delays may occur due to factors such as air traffic congestion, weather-related disruptions, and operational issues at busy airports.</a:t>
            </a:r>
            <a:endParaRPr/>
          </a:p>
          <a:p>
            <a:pPr marL="457200" marR="0" lvl="0" indent="-228600" algn="l" rtl="0">
              <a:lnSpc>
                <a:spcPct val="100000"/>
              </a:lnSpc>
              <a:spcBef>
                <a:spcPts val="0"/>
              </a:spcBef>
              <a:spcAft>
                <a:spcPts val="0"/>
              </a:spcAft>
              <a:buSzPts val="1400"/>
              <a:buNone/>
            </a:pPr>
            <a:endParaRPr>
              <a:latin typeface="Roboto"/>
              <a:ea typeface="Roboto"/>
              <a:cs typeface="Roboto"/>
              <a:sym typeface="Roboto"/>
            </a:endParaRPr>
          </a:p>
        </p:txBody>
      </p:sp>
      <p:sp>
        <p:nvSpPr>
          <p:cNvPr id="365" name="Google Shape;365;p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latin typeface="Roboto"/>
              <a:ea typeface="Roboto"/>
              <a:cs typeface="Roboto"/>
              <a:sym typeface="Roboto"/>
            </a:endParaRPr>
          </a:p>
        </p:txBody>
      </p:sp>
      <p:sp>
        <p:nvSpPr>
          <p:cNvPr id="379" name="Google Shape;37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i="0">
                <a:solidFill>
                  <a:srgbClr val="0D0D0D"/>
                </a:solidFill>
                <a:latin typeface="Roboto"/>
                <a:ea typeface="Roboto"/>
                <a:cs typeface="Roboto"/>
                <a:sym typeface="Roboto"/>
              </a:rPr>
              <a:t>For Simple Explanation: </a:t>
            </a:r>
            <a:r>
              <a:rPr lang="en-US" b="0" i="0">
                <a:solidFill>
                  <a:srgbClr val="0D0D0D"/>
                </a:solidFill>
                <a:latin typeface="Roboto"/>
                <a:ea typeface="Roboto"/>
                <a:cs typeface="Roboto"/>
                <a:sym typeface="Roboto"/>
              </a:rPr>
              <a:t>EDA involves examining and understanding the structure, patterns, and relationships within the dataset. We explore the columns, check for missing values, identify unusual observations like: instances of exceptionally long delays or cancellations that deviate significantly from the normal delay time.</a:t>
            </a:r>
            <a:endParaRPr>
              <a:latin typeface="Roboto"/>
              <a:ea typeface="Roboto"/>
              <a:cs typeface="Roboto"/>
              <a:sym typeface="Roboto"/>
            </a:endParaRPr>
          </a:p>
        </p:txBody>
      </p:sp>
      <p:sp>
        <p:nvSpPr>
          <p:cNvPr id="389" name="Google Shape;389;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1">
  <p:cSld name="Title Slide 1">
    <p:bg>
      <p:bgPr>
        <a:solidFill>
          <a:schemeClr val="dk2"/>
        </a:solidFill>
        <a:effectLst/>
      </p:bgPr>
    </p:bg>
    <p:spTree>
      <p:nvGrpSpPr>
        <p:cNvPr id="1" name="Shape 15"/>
        <p:cNvGrpSpPr/>
        <p:nvPr/>
      </p:nvGrpSpPr>
      <p:grpSpPr>
        <a:xfrm>
          <a:off x="0" y="0"/>
          <a:ext cx="0" cy="0"/>
          <a:chOff x="0" y="0"/>
          <a:chExt cx="0" cy="0"/>
        </a:xfrm>
      </p:grpSpPr>
      <p:pic>
        <p:nvPicPr>
          <p:cNvPr id="16" name="Google Shape;16;p20"/>
          <p:cNvPicPr preferRelativeResize="0"/>
          <p:nvPr/>
        </p:nvPicPr>
        <p:blipFill rotWithShape="1">
          <a:blip r:embed="rId2">
            <a:alphaModFix/>
          </a:blip>
          <a:srcRect/>
          <a:stretch/>
        </p:blipFill>
        <p:spPr>
          <a:xfrm>
            <a:off x="507312" y="5876636"/>
            <a:ext cx="2443706" cy="661837"/>
          </a:xfrm>
          <a:prstGeom prst="rect">
            <a:avLst/>
          </a:prstGeom>
          <a:noFill/>
          <a:ln>
            <a:noFill/>
          </a:ln>
        </p:spPr>
      </p:pic>
      <p:pic>
        <p:nvPicPr>
          <p:cNvPr id="17" name="Google Shape;17;p20" descr="Shape, polygon&#10;&#10;Description automatically generated"/>
          <p:cNvPicPr preferRelativeResize="0"/>
          <p:nvPr/>
        </p:nvPicPr>
        <p:blipFill rotWithShape="1">
          <a:blip r:embed="rId3">
            <a:alphaModFix/>
          </a:blip>
          <a:srcRect t="1318" b="2611"/>
          <a:stretch/>
        </p:blipFill>
        <p:spPr>
          <a:xfrm>
            <a:off x="5297365" y="0"/>
            <a:ext cx="6796523" cy="6858000"/>
          </a:xfrm>
          <a:prstGeom prst="rect">
            <a:avLst/>
          </a:prstGeom>
          <a:noFill/>
          <a:ln>
            <a:noFill/>
          </a:ln>
        </p:spPr>
      </p:pic>
      <p:sp>
        <p:nvSpPr>
          <p:cNvPr id="18" name="Google Shape;18;p20"/>
          <p:cNvSpPr txBox="1">
            <a:spLocks noGrp="1"/>
          </p:cNvSpPr>
          <p:nvPr>
            <p:ph type="title"/>
          </p:nvPr>
        </p:nvSpPr>
        <p:spPr>
          <a:xfrm>
            <a:off x="408630" y="1943155"/>
            <a:ext cx="5227400" cy="1412694"/>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rgbClr val="F2CD00"/>
              </a:buClr>
              <a:buSzPts val="5400"/>
              <a:buFont typeface="Roboto"/>
              <a:buNone/>
              <a:defRPr sz="5400" b="1" i="0" cap="none">
                <a:solidFill>
                  <a:srgbClr val="F2CD00"/>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0"/>
          <p:cNvSpPr txBox="1">
            <a:spLocks noGrp="1"/>
          </p:cNvSpPr>
          <p:nvPr>
            <p:ph type="body" idx="1"/>
          </p:nvPr>
        </p:nvSpPr>
        <p:spPr>
          <a:xfrm>
            <a:off x="407988" y="3665913"/>
            <a:ext cx="5227637" cy="206851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000"/>
              <a:buNone/>
              <a:defRPr sz="2000" b="1"/>
            </a:lvl1pPr>
            <a:lvl2pPr marL="914400" lvl="1" indent="-228600" algn="l">
              <a:lnSpc>
                <a:spcPct val="90000"/>
              </a:lnSpc>
              <a:spcBef>
                <a:spcPts val="500"/>
              </a:spcBef>
              <a:spcAft>
                <a:spcPts val="0"/>
              </a:spcAft>
              <a:buClr>
                <a:schemeClr val="lt1"/>
              </a:buClr>
              <a:buSzPts val="1600"/>
              <a:buNone/>
              <a:defRPr sz="1600"/>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4">
  <p:cSld name="Content 4">
    <p:spTree>
      <p:nvGrpSpPr>
        <p:cNvPr id="1" name="Shape 82"/>
        <p:cNvGrpSpPr/>
        <p:nvPr/>
      </p:nvGrpSpPr>
      <p:grpSpPr>
        <a:xfrm>
          <a:off x="0" y="0"/>
          <a:ext cx="0" cy="0"/>
          <a:chOff x="0" y="0"/>
          <a:chExt cx="0" cy="0"/>
        </a:xfrm>
      </p:grpSpPr>
      <p:sp>
        <p:nvSpPr>
          <p:cNvPr id="83" name="Google Shape;83;p34"/>
          <p:cNvSpPr txBox="1">
            <a:spLocks noGrp="1"/>
          </p:cNvSpPr>
          <p:nvPr>
            <p:ph type="body" idx="1"/>
          </p:nvPr>
        </p:nvSpPr>
        <p:spPr>
          <a:xfrm>
            <a:off x="390525" y="1965325"/>
            <a:ext cx="11410818" cy="419417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34"/>
          <p:cNvSpPr txBox="1">
            <a:spLocks noGrp="1"/>
          </p:cNvSpPr>
          <p:nvPr>
            <p:ph type="title"/>
          </p:nvPr>
        </p:nvSpPr>
        <p:spPr>
          <a:xfrm>
            <a:off x="351487" y="556576"/>
            <a:ext cx="11449855" cy="760977"/>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2800"/>
              <a:buFont typeface="Roboto"/>
              <a:buNone/>
              <a:defRPr sz="5400" b="1" i="0">
                <a:solidFill>
                  <a:schemeClr val="dk1"/>
                </a:solidFill>
                <a:latin typeface="Roboto"/>
                <a:ea typeface="Roboto"/>
                <a:cs typeface="Roboto"/>
                <a:sym typeface="Robo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5" name="Google Shape;85;p34"/>
          <p:cNvSpPr txBox="1">
            <a:spLocks noGrp="1"/>
          </p:cNvSpPr>
          <p:nvPr>
            <p:ph type="dt" idx="10"/>
          </p:nvPr>
        </p:nvSpPr>
        <p:spPr>
          <a:xfrm>
            <a:off x="2313810" y="6356350"/>
            <a:ext cx="181369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34"/>
          <p:cNvSpPr txBox="1">
            <a:spLocks noGrp="1"/>
          </p:cNvSpPr>
          <p:nvPr>
            <p:ph type="ftr" idx="11"/>
          </p:nvPr>
        </p:nvSpPr>
        <p:spPr>
          <a:xfrm>
            <a:off x="4420354"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34"/>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pic>
        <p:nvPicPr>
          <p:cNvPr id="88" name="Google Shape;88;p34"/>
          <p:cNvPicPr preferRelativeResize="0"/>
          <p:nvPr/>
        </p:nvPicPr>
        <p:blipFill rotWithShape="1">
          <a:blip r:embed="rId2">
            <a:alphaModFix/>
          </a:blip>
          <a:srcRect/>
          <a:stretch/>
        </p:blipFill>
        <p:spPr>
          <a:xfrm>
            <a:off x="390591" y="6288677"/>
            <a:ext cx="1705010" cy="461774"/>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hart 2">
  <p:cSld name="Chart 2">
    <p:bg>
      <p:bgPr>
        <a:solidFill>
          <a:schemeClr val="lt2"/>
        </a:solidFill>
        <a:effectLst/>
      </p:bgPr>
    </p:bg>
    <p:spTree>
      <p:nvGrpSpPr>
        <p:cNvPr id="1" name="Shape 89"/>
        <p:cNvGrpSpPr/>
        <p:nvPr/>
      </p:nvGrpSpPr>
      <p:grpSpPr>
        <a:xfrm>
          <a:off x="0" y="0"/>
          <a:ext cx="0" cy="0"/>
          <a:chOff x="0" y="0"/>
          <a:chExt cx="0" cy="0"/>
        </a:xfrm>
      </p:grpSpPr>
      <p:pic>
        <p:nvPicPr>
          <p:cNvPr id="90" name="Google Shape;90;p36" descr="Shape, polygon&#10;&#10;Description automatically generated"/>
          <p:cNvPicPr preferRelativeResize="0"/>
          <p:nvPr/>
        </p:nvPicPr>
        <p:blipFill rotWithShape="1">
          <a:blip r:embed="rId2">
            <a:alphaModFix/>
          </a:blip>
          <a:srcRect t="1318" r="78139" b="2611"/>
          <a:stretch/>
        </p:blipFill>
        <p:spPr>
          <a:xfrm>
            <a:off x="10714803" y="0"/>
            <a:ext cx="1485820" cy="6858000"/>
          </a:xfrm>
          <a:prstGeom prst="rect">
            <a:avLst/>
          </a:prstGeom>
          <a:noFill/>
          <a:ln>
            <a:noFill/>
          </a:ln>
        </p:spPr>
      </p:pic>
      <p:sp>
        <p:nvSpPr>
          <p:cNvPr id="91" name="Google Shape;91;p36"/>
          <p:cNvSpPr>
            <a:spLocks noGrp="1"/>
          </p:cNvSpPr>
          <p:nvPr>
            <p:ph type="chart" idx="2"/>
          </p:nvPr>
        </p:nvSpPr>
        <p:spPr>
          <a:xfrm>
            <a:off x="390591" y="1343279"/>
            <a:ext cx="10551931" cy="4183582"/>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2"/>
              </a:buClr>
              <a:buSzPts val="2800"/>
              <a:buFont typeface="Arial"/>
              <a:buChar char="•"/>
              <a:defRPr sz="2800" b="0" i="0" u="none" strike="noStrike" cap="none">
                <a:solidFill>
                  <a:schemeClr val="dk2"/>
                </a:solidFill>
                <a:latin typeface="Roboto"/>
                <a:ea typeface="Roboto"/>
                <a:cs typeface="Roboto"/>
                <a:sym typeface="Roboto"/>
              </a:defRPr>
            </a:lvl1pPr>
            <a:lvl2pPr marR="0" lvl="1"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Roboto"/>
                <a:ea typeface="Roboto"/>
                <a:cs typeface="Roboto"/>
                <a:sym typeface="Roboto"/>
              </a:defRPr>
            </a:lvl2pPr>
            <a:lvl3pPr marR="0" lvl="2"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Roboto"/>
                <a:ea typeface="Roboto"/>
                <a:cs typeface="Roboto"/>
                <a:sym typeface="Roboto"/>
              </a:defRPr>
            </a:lvl3pPr>
            <a:lvl4pPr marR="0" lvl="3"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Roboto"/>
                <a:ea typeface="Roboto"/>
                <a:cs typeface="Roboto"/>
                <a:sym typeface="Roboto"/>
              </a:defRPr>
            </a:lvl4pPr>
            <a:lvl5pPr marR="0" lvl="4"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Roboto"/>
                <a:ea typeface="Roboto"/>
                <a:cs typeface="Roboto"/>
                <a:sym typeface="Roboto"/>
              </a:defRPr>
            </a:lvl5pPr>
            <a:lvl6pPr marR="0" lvl="5"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R="0" lvl="6"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R="0" lvl="7"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R="0" lvl="8"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92" name="Google Shape;92;p36"/>
          <p:cNvSpPr txBox="1">
            <a:spLocks noGrp="1"/>
          </p:cNvSpPr>
          <p:nvPr>
            <p:ph type="body" idx="1"/>
          </p:nvPr>
        </p:nvSpPr>
        <p:spPr>
          <a:xfrm>
            <a:off x="390591" y="498930"/>
            <a:ext cx="10551931" cy="687387"/>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Clr>
                <a:schemeClr val="dk2"/>
              </a:buClr>
              <a:buSzPts val="2800"/>
              <a:buNone/>
              <a:defRPr b="1">
                <a:solidFill>
                  <a:schemeClr val="dk2"/>
                </a:solidFil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93" name="Google Shape;93;p36"/>
          <p:cNvSpPr txBox="1">
            <a:spLocks noGrp="1"/>
          </p:cNvSpPr>
          <p:nvPr>
            <p:ph type="body" idx="3"/>
          </p:nvPr>
        </p:nvSpPr>
        <p:spPr>
          <a:xfrm>
            <a:off x="390525" y="5688013"/>
            <a:ext cx="11410950" cy="37306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dk2"/>
              </a:buClr>
              <a:buSzPts val="1200"/>
              <a:buNone/>
              <a:defRPr sz="1200">
                <a:solidFill>
                  <a:schemeClr val="dk2"/>
                </a:solidFill>
              </a:defRPr>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200"/>
              <a:buNone/>
              <a:defRPr sz="1200"/>
            </a:lvl4pPr>
            <a:lvl5pPr marL="2286000" lvl="4" indent="-228600" algn="l">
              <a:lnSpc>
                <a:spcPct val="90000"/>
              </a:lnSpc>
              <a:spcBef>
                <a:spcPts val="500"/>
              </a:spcBef>
              <a:spcAft>
                <a:spcPts val="0"/>
              </a:spcAft>
              <a:buClr>
                <a:schemeClr val="lt1"/>
              </a:buClr>
              <a:buSzPts val="1200"/>
              <a:buNone/>
              <a:defRPr sz="12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94" name="Google Shape;94;p36"/>
          <p:cNvSpPr txBox="1">
            <a:spLocks noGrp="1"/>
          </p:cNvSpPr>
          <p:nvPr>
            <p:ph type="dt" idx="10"/>
          </p:nvPr>
        </p:nvSpPr>
        <p:spPr>
          <a:xfrm>
            <a:off x="2313810" y="6356350"/>
            <a:ext cx="181369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6"/>
          <p:cNvSpPr txBox="1">
            <a:spLocks noGrp="1"/>
          </p:cNvSpPr>
          <p:nvPr>
            <p:ph type="ftr" idx="11"/>
          </p:nvPr>
        </p:nvSpPr>
        <p:spPr>
          <a:xfrm>
            <a:off x="4420354"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36"/>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pic>
        <p:nvPicPr>
          <p:cNvPr id="97" name="Google Shape;97;p36"/>
          <p:cNvPicPr preferRelativeResize="0"/>
          <p:nvPr/>
        </p:nvPicPr>
        <p:blipFill rotWithShape="1">
          <a:blip r:embed="rId3">
            <a:alphaModFix/>
          </a:blip>
          <a:srcRect/>
          <a:stretch/>
        </p:blipFill>
        <p:spPr>
          <a:xfrm>
            <a:off x="390591" y="6288677"/>
            <a:ext cx="1705010" cy="46177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417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icture with Caption 3">
  <p:cSld name="Picture with Caption 3">
    <p:bg>
      <p:bgPr>
        <a:solidFill>
          <a:schemeClr val="dk2"/>
        </a:solidFill>
        <a:effectLst/>
      </p:bgPr>
    </p:bg>
    <p:spTree>
      <p:nvGrpSpPr>
        <p:cNvPr id="1" name="Shape 98"/>
        <p:cNvGrpSpPr/>
        <p:nvPr/>
      </p:nvGrpSpPr>
      <p:grpSpPr>
        <a:xfrm>
          <a:off x="0" y="0"/>
          <a:ext cx="0" cy="0"/>
          <a:chOff x="0" y="0"/>
          <a:chExt cx="0" cy="0"/>
        </a:xfrm>
      </p:grpSpPr>
      <p:pic>
        <p:nvPicPr>
          <p:cNvPr id="99" name="Google Shape;99;p37" descr="Shape, polygon&#10;&#10;Description automatically generated"/>
          <p:cNvPicPr preferRelativeResize="0"/>
          <p:nvPr/>
        </p:nvPicPr>
        <p:blipFill rotWithShape="1">
          <a:blip r:embed="rId2">
            <a:alphaModFix/>
          </a:blip>
          <a:srcRect t="1318" r="78139" b="2611"/>
          <a:stretch/>
        </p:blipFill>
        <p:spPr>
          <a:xfrm>
            <a:off x="10714803" y="0"/>
            <a:ext cx="1485820" cy="6858000"/>
          </a:xfrm>
          <a:prstGeom prst="rect">
            <a:avLst/>
          </a:prstGeom>
          <a:noFill/>
          <a:ln>
            <a:noFill/>
          </a:ln>
        </p:spPr>
      </p:pic>
      <p:sp>
        <p:nvSpPr>
          <p:cNvPr id="100" name="Google Shape;100;p37"/>
          <p:cNvSpPr>
            <a:spLocks noGrp="1"/>
          </p:cNvSpPr>
          <p:nvPr>
            <p:ph type="pic" idx="2"/>
          </p:nvPr>
        </p:nvSpPr>
        <p:spPr>
          <a:xfrm>
            <a:off x="382428" y="1608138"/>
            <a:ext cx="3557298" cy="3327638"/>
          </a:xfrm>
          <a:prstGeom prst="rect">
            <a:avLst/>
          </a:prstGeom>
          <a:noFill/>
          <a:ln>
            <a:noFill/>
          </a:ln>
        </p:spPr>
      </p:sp>
      <p:sp>
        <p:nvSpPr>
          <p:cNvPr id="101" name="Google Shape;101;p37"/>
          <p:cNvSpPr txBox="1">
            <a:spLocks noGrp="1"/>
          </p:cNvSpPr>
          <p:nvPr>
            <p:ph type="body" idx="1"/>
          </p:nvPr>
        </p:nvSpPr>
        <p:spPr>
          <a:xfrm>
            <a:off x="4420354" y="1608138"/>
            <a:ext cx="6294449" cy="4168775"/>
          </a:xfrm>
          <a:prstGeom prst="rect">
            <a:avLst/>
          </a:prstGeom>
          <a:noFill/>
          <a:ln>
            <a:noFill/>
          </a:ln>
        </p:spPr>
        <p:txBody>
          <a:bodyPr spcFirstLastPara="1" wrap="square" lIns="0" tIns="0" rIns="0" bIns="0" anchor="t" anchorCtr="0">
            <a:normAutofit/>
          </a:bodyPr>
          <a:lstStyle>
            <a:lvl1pPr marL="457200" lvl="0" indent="-228600" algn="l">
              <a:lnSpc>
                <a:spcPct val="114000"/>
              </a:lnSpc>
              <a:spcBef>
                <a:spcPts val="0"/>
              </a:spcBef>
              <a:spcAft>
                <a:spcPts val="0"/>
              </a:spcAft>
              <a:buClr>
                <a:schemeClr val="lt2"/>
              </a:buClr>
              <a:buSzPts val="2800"/>
              <a:buNone/>
              <a:defRPr sz="2800" b="1" i="0">
                <a:solidFill>
                  <a:schemeClr val="lt2"/>
                </a:solidFill>
                <a:latin typeface="Roboto"/>
                <a:ea typeface="Roboto"/>
                <a:cs typeface="Roboto"/>
                <a:sym typeface="Roboto"/>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02" name="Google Shape;102;p37"/>
          <p:cNvSpPr txBox="1">
            <a:spLocks noGrp="1"/>
          </p:cNvSpPr>
          <p:nvPr>
            <p:ph type="dt" idx="10"/>
          </p:nvPr>
        </p:nvSpPr>
        <p:spPr>
          <a:xfrm>
            <a:off x="2313810" y="6356350"/>
            <a:ext cx="181369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37"/>
          <p:cNvSpPr txBox="1">
            <a:spLocks noGrp="1"/>
          </p:cNvSpPr>
          <p:nvPr>
            <p:ph type="ftr" idx="11"/>
          </p:nvPr>
        </p:nvSpPr>
        <p:spPr>
          <a:xfrm>
            <a:off x="4420354"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37"/>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pic>
        <p:nvPicPr>
          <p:cNvPr id="105" name="Google Shape;105;p37"/>
          <p:cNvPicPr preferRelativeResize="0"/>
          <p:nvPr/>
        </p:nvPicPr>
        <p:blipFill rotWithShape="1">
          <a:blip r:embed="rId3">
            <a:alphaModFix/>
          </a:blip>
          <a:srcRect/>
          <a:stretch/>
        </p:blipFill>
        <p:spPr>
          <a:xfrm>
            <a:off x="382428" y="6288677"/>
            <a:ext cx="1719072" cy="465582"/>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417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romise 1">
  <p:cSld name="Promise 1">
    <p:bg>
      <p:bgPr>
        <a:solidFill>
          <a:schemeClr val="dk2"/>
        </a:solidFill>
        <a:effectLst/>
      </p:bgPr>
    </p:bg>
    <p:spTree>
      <p:nvGrpSpPr>
        <p:cNvPr id="1" name="Shape 106"/>
        <p:cNvGrpSpPr/>
        <p:nvPr/>
      </p:nvGrpSpPr>
      <p:grpSpPr>
        <a:xfrm>
          <a:off x="0" y="0"/>
          <a:ext cx="0" cy="0"/>
          <a:chOff x="0" y="0"/>
          <a:chExt cx="0" cy="0"/>
        </a:xfrm>
      </p:grpSpPr>
      <p:pic>
        <p:nvPicPr>
          <p:cNvPr id="107" name="Google Shape;107;p38"/>
          <p:cNvPicPr preferRelativeResize="0"/>
          <p:nvPr/>
        </p:nvPicPr>
        <p:blipFill rotWithShape="1">
          <a:blip r:embed="rId2">
            <a:alphaModFix/>
          </a:blip>
          <a:srcRect/>
          <a:stretch/>
        </p:blipFill>
        <p:spPr>
          <a:xfrm>
            <a:off x="9234013" y="5876636"/>
            <a:ext cx="2443706" cy="661837"/>
          </a:xfrm>
          <a:prstGeom prst="rect">
            <a:avLst/>
          </a:prstGeom>
          <a:noFill/>
          <a:ln>
            <a:noFill/>
          </a:ln>
        </p:spPr>
      </p:pic>
      <p:sp>
        <p:nvSpPr>
          <p:cNvPr id="108" name="Google Shape;108;p38"/>
          <p:cNvSpPr txBox="1">
            <a:spLocks noGrp="1"/>
          </p:cNvSpPr>
          <p:nvPr>
            <p:ph type="title"/>
          </p:nvPr>
        </p:nvSpPr>
        <p:spPr>
          <a:xfrm>
            <a:off x="318654" y="2599170"/>
            <a:ext cx="11516592"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2CD00"/>
              </a:buClr>
              <a:buSzPts val="8900"/>
              <a:buFont typeface="Roboto"/>
              <a:buNone/>
              <a:defRPr sz="8900" b="1" i="0">
                <a:solidFill>
                  <a:srgbClr val="F2CD00"/>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417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romise 2">
  <p:cSld name="Promise 2">
    <p:bg>
      <p:bgPr>
        <a:solidFill>
          <a:schemeClr val="dk2"/>
        </a:solidFill>
        <a:effectLst/>
      </p:bgPr>
    </p:bg>
    <p:spTree>
      <p:nvGrpSpPr>
        <p:cNvPr id="1" name="Shape 109"/>
        <p:cNvGrpSpPr/>
        <p:nvPr/>
      </p:nvGrpSpPr>
      <p:grpSpPr>
        <a:xfrm>
          <a:off x="0" y="0"/>
          <a:ext cx="0" cy="0"/>
          <a:chOff x="0" y="0"/>
          <a:chExt cx="0" cy="0"/>
        </a:xfrm>
      </p:grpSpPr>
      <p:pic>
        <p:nvPicPr>
          <p:cNvPr id="110" name="Google Shape;110;p30"/>
          <p:cNvPicPr preferRelativeResize="0"/>
          <p:nvPr/>
        </p:nvPicPr>
        <p:blipFill rotWithShape="1">
          <a:blip r:embed="rId2">
            <a:alphaModFix/>
          </a:blip>
          <a:srcRect/>
          <a:stretch/>
        </p:blipFill>
        <p:spPr>
          <a:xfrm>
            <a:off x="9234013" y="5876636"/>
            <a:ext cx="2443706" cy="661837"/>
          </a:xfrm>
          <a:prstGeom prst="rect">
            <a:avLst/>
          </a:prstGeom>
          <a:noFill/>
          <a:ln>
            <a:noFill/>
          </a:ln>
        </p:spPr>
      </p:pic>
      <p:sp>
        <p:nvSpPr>
          <p:cNvPr id="111" name="Google Shape;111;p30"/>
          <p:cNvSpPr txBox="1">
            <a:spLocks noGrp="1"/>
          </p:cNvSpPr>
          <p:nvPr>
            <p:ph type="title"/>
          </p:nvPr>
        </p:nvSpPr>
        <p:spPr>
          <a:xfrm>
            <a:off x="318654" y="2630343"/>
            <a:ext cx="9137073"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2CD00"/>
              </a:buClr>
              <a:buSzPts val="7200"/>
              <a:buFont typeface="Roboto"/>
              <a:buNone/>
              <a:defRPr sz="7200" b="1" i="0">
                <a:solidFill>
                  <a:srgbClr val="F2CD00"/>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417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End Slide 1">
  <p:cSld name="End Slide 1">
    <p:bg>
      <p:bgPr>
        <a:solidFill>
          <a:schemeClr val="lt2"/>
        </a:solidFill>
        <a:effectLst/>
      </p:bgPr>
    </p:bg>
    <p:spTree>
      <p:nvGrpSpPr>
        <p:cNvPr id="1" name="Shape 112"/>
        <p:cNvGrpSpPr/>
        <p:nvPr/>
      </p:nvGrpSpPr>
      <p:grpSpPr>
        <a:xfrm>
          <a:off x="0" y="0"/>
          <a:ext cx="0" cy="0"/>
          <a:chOff x="0" y="0"/>
          <a:chExt cx="0" cy="0"/>
        </a:xfrm>
      </p:grpSpPr>
      <p:pic>
        <p:nvPicPr>
          <p:cNvPr id="113" name="Google Shape;113;p39"/>
          <p:cNvPicPr preferRelativeResize="0"/>
          <p:nvPr/>
        </p:nvPicPr>
        <p:blipFill rotWithShape="1">
          <a:blip r:embed="rId2">
            <a:alphaModFix/>
          </a:blip>
          <a:srcRect/>
          <a:stretch/>
        </p:blipFill>
        <p:spPr>
          <a:xfrm>
            <a:off x="9330379" y="5906804"/>
            <a:ext cx="2407631" cy="652067"/>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417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1">
  <p:cSld name="Content 1">
    <p:spTree>
      <p:nvGrpSpPr>
        <p:cNvPr id="1" name="Shape 120"/>
        <p:cNvGrpSpPr/>
        <p:nvPr/>
      </p:nvGrpSpPr>
      <p:grpSpPr>
        <a:xfrm>
          <a:off x="0" y="0"/>
          <a:ext cx="0" cy="0"/>
          <a:chOff x="0" y="0"/>
          <a:chExt cx="0" cy="0"/>
        </a:xfrm>
      </p:grpSpPr>
      <p:sp>
        <p:nvSpPr>
          <p:cNvPr id="121" name="Google Shape;121;p43"/>
          <p:cNvSpPr/>
          <p:nvPr/>
        </p:nvSpPr>
        <p:spPr>
          <a:xfrm>
            <a:off x="0" y="0"/>
            <a:ext cx="12192000" cy="1485900"/>
          </a:xfrm>
          <a:prstGeom prst="rect">
            <a:avLst/>
          </a:prstGeom>
          <a:solidFill>
            <a:srgbClr val="F2CD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2" name="Google Shape;122;p43"/>
          <p:cNvSpPr txBox="1">
            <a:spLocks noGrp="1"/>
          </p:cNvSpPr>
          <p:nvPr>
            <p:ph type="title"/>
          </p:nvPr>
        </p:nvSpPr>
        <p:spPr>
          <a:xfrm>
            <a:off x="390591" y="365125"/>
            <a:ext cx="11410818"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43"/>
          <p:cNvSpPr txBox="1">
            <a:spLocks noGrp="1"/>
          </p:cNvSpPr>
          <p:nvPr>
            <p:ph type="body" idx="1"/>
          </p:nvPr>
        </p:nvSpPr>
        <p:spPr>
          <a:xfrm>
            <a:off x="390525" y="1965325"/>
            <a:ext cx="11410818" cy="419417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43"/>
          <p:cNvSpPr txBox="1">
            <a:spLocks noGrp="1"/>
          </p:cNvSpPr>
          <p:nvPr>
            <p:ph type="dt" idx="10"/>
          </p:nvPr>
        </p:nvSpPr>
        <p:spPr>
          <a:xfrm>
            <a:off x="390591"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43"/>
          <p:cNvSpPr txBox="1">
            <a:spLocks noGrp="1"/>
          </p:cNvSpPr>
          <p:nvPr>
            <p:ph type="ftr" idx="11"/>
          </p:nvPr>
        </p:nvSpPr>
        <p:spPr>
          <a:xfrm>
            <a:off x="39235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43"/>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5">
  <p:cSld name="Content 5">
    <p:spTree>
      <p:nvGrpSpPr>
        <p:cNvPr id="1" name="Shape 127"/>
        <p:cNvGrpSpPr/>
        <p:nvPr/>
      </p:nvGrpSpPr>
      <p:grpSpPr>
        <a:xfrm>
          <a:off x="0" y="0"/>
          <a:ext cx="0" cy="0"/>
          <a:chOff x="0" y="0"/>
          <a:chExt cx="0" cy="0"/>
        </a:xfrm>
      </p:grpSpPr>
      <p:sp>
        <p:nvSpPr>
          <p:cNvPr id="128" name="Google Shape;128;p28"/>
          <p:cNvSpPr/>
          <p:nvPr/>
        </p:nvSpPr>
        <p:spPr>
          <a:xfrm>
            <a:off x="0" y="0"/>
            <a:ext cx="12192000" cy="1485900"/>
          </a:xfrm>
          <a:prstGeom prst="rect">
            <a:avLst/>
          </a:prstGeom>
          <a:solidFill>
            <a:srgbClr val="275D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p28"/>
          <p:cNvSpPr txBox="1">
            <a:spLocks noGrp="1"/>
          </p:cNvSpPr>
          <p:nvPr>
            <p:ph type="title"/>
          </p:nvPr>
        </p:nvSpPr>
        <p:spPr>
          <a:xfrm>
            <a:off x="351487" y="556576"/>
            <a:ext cx="11449855" cy="760977"/>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2"/>
              </a:buClr>
              <a:buSzPts val="2800"/>
              <a:buFont typeface="Roboto"/>
              <a:buNone/>
              <a:defRPr sz="5400" b="1" i="0">
                <a:solidFill>
                  <a:schemeClr val="lt2"/>
                </a:solidFill>
                <a:latin typeface="Roboto"/>
                <a:ea typeface="Roboto"/>
                <a:cs typeface="Roboto"/>
                <a:sym typeface="Robo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30" name="Google Shape;130;p28"/>
          <p:cNvSpPr txBox="1">
            <a:spLocks noGrp="1"/>
          </p:cNvSpPr>
          <p:nvPr>
            <p:ph type="body" idx="1"/>
          </p:nvPr>
        </p:nvSpPr>
        <p:spPr>
          <a:xfrm>
            <a:off x="390525" y="1965325"/>
            <a:ext cx="11410818" cy="419417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28"/>
          <p:cNvSpPr txBox="1">
            <a:spLocks noGrp="1"/>
          </p:cNvSpPr>
          <p:nvPr>
            <p:ph type="dt" idx="10"/>
          </p:nvPr>
        </p:nvSpPr>
        <p:spPr>
          <a:xfrm>
            <a:off x="390591"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28"/>
          <p:cNvSpPr txBox="1">
            <a:spLocks noGrp="1"/>
          </p:cNvSpPr>
          <p:nvPr>
            <p:ph type="ftr" idx="11"/>
          </p:nvPr>
        </p:nvSpPr>
        <p:spPr>
          <a:xfrm>
            <a:off x="39235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28"/>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4"/>
        <p:cNvGrpSpPr/>
        <p:nvPr/>
      </p:nvGrpSpPr>
      <p:grpSpPr>
        <a:xfrm>
          <a:off x="0" y="0"/>
          <a:ext cx="0" cy="0"/>
          <a:chOff x="0" y="0"/>
          <a:chExt cx="0" cy="0"/>
        </a:xfrm>
      </p:grpSpPr>
      <p:sp>
        <p:nvSpPr>
          <p:cNvPr id="135" name="Google Shape;135;p29"/>
          <p:cNvSpPr txBox="1">
            <a:spLocks noGrp="1"/>
          </p:cNvSpPr>
          <p:nvPr>
            <p:ph type="dt" idx="10"/>
          </p:nvPr>
        </p:nvSpPr>
        <p:spPr>
          <a:xfrm>
            <a:off x="390591"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29"/>
          <p:cNvSpPr txBox="1">
            <a:spLocks noGrp="1"/>
          </p:cNvSpPr>
          <p:nvPr>
            <p:ph type="ftr" idx="11"/>
          </p:nvPr>
        </p:nvSpPr>
        <p:spPr>
          <a:xfrm>
            <a:off x="39235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29"/>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1">
  <p:cSld name="Title Slide 1">
    <p:bg>
      <p:bgPr>
        <a:solidFill>
          <a:schemeClr val="dk2"/>
        </a:solidFill>
        <a:effectLst/>
      </p:bgPr>
    </p:bg>
    <p:spTree>
      <p:nvGrpSpPr>
        <p:cNvPr id="1" name="Shape 138"/>
        <p:cNvGrpSpPr/>
        <p:nvPr/>
      </p:nvGrpSpPr>
      <p:grpSpPr>
        <a:xfrm>
          <a:off x="0" y="0"/>
          <a:ext cx="0" cy="0"/>
          <a:chOff x="0" y="0"/>
          <a:chExt cx="0" cy="0"/>
        </a:xfrm>
      </p:grpSpPr>
      <p:sp>
        <p:nvSpPr>
          <p:cNvPr id="139" name="Google Shape;139;p40"/>
          <p:cNvSpPr/>
          <p:nvPr/>
        </p:nvSpPr>
        <p:spPr>
          <a:xfrm>
            <a:off x="6087376" y="0"/>
            <a:ext cx="6104623" cy="6858000"/>
          </a:xfrm>
          <a:prstGeom prst="rect">
            <a:avLst/>
          </a:prstGeom>
          <a:solidFill>
            <a:srgbClr val="F2CD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40"/>
          <p:cNvSpPr txBox="1">
            <a:spLocks noGrp="1"/>
          </p:cNvSpPr>
          <p:nvPr>
            <p:ph type="title"/>
          </p:nvPr>
        </p:nvSpPr>
        <p:spPr>
          <a:xfrm>
            <a:off x="408629" y="2566609"/>
            <a:ext cx="5410279" cy="1412694"/>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rgbClr val="F2CD00"/>
              </a:buClr>
              <a:buSzPts val="5400"/>
              <a:buFont typeface="Roboto"/>
              <a:buNone/>
              <a:defRPr sz="5400" b="1" i="0" cap="none">
                <a:solidFill>
                  <a:srgbClr val="F2CD00"/>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40"/>
          <p:cNvSpPr>
            <a:spLocks noGrp="1"/>
          </p:cNvSpPr>
          <p:nvPr>
            <p:ph type="pic" idx="2"/>
          </p:nvPr>
        </p:nvSpPr>
        <p:spPr>
          <a:xfrm>
            <a:off x="6599995" y="794695"/>
            <a:ext cx="5079387" cy="5346332"/>
          </a:xfrm>
          <a:prstGeom prst="rect">
            <a:avLst/>
          </a:prstGeom>
          <a:noFill/>
          <a:ln>
            <a:noFill/>
          </a:ln>
        </p:spPr>
      </p:sp>
      <p:pic>
        <p:nvPicPr>
          <p:cNvPr id="142" name="Google Shape;142;p40"/>
          <p:cNvPicPr preferRelativeResize="0"/>
          <p:nvPr/>
        </p:nvPicPr>
        <p:blipFill rotWithShape="1">
          <a:blip r:embed="rId2">
            <a:alphaModFix/>
          </a:blip>
          <a:srcRect/>
          <a:stretch/>
        </p:blipFill>
        <p:spPr>
          <a:xfrm>
            <a:off x="507312" y="5876636"/>
            <a:ext cx="2443706" cy="66183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3">
  <p:cSld name="Content 3">
    <p:bg>
      <p:bgPr>
        <a:solidFill>
          <a:schemeClr val="dk2"/>
        </a:solidFill>
        <a:effectLst/>
      </p:bgPr>
    </p:bg>
    <p:spTree>
      <p:nvGrpSpPr>
        <p:cNvPr id="1" name="Shape 20"/>
        <p:cNvGrpSpPr/>
        <p:nvPr/>
      </p:nvGrpSpPr>
      <p:grpSpPr>
        <a:xfrm>
          <a:off x="0" y="0"/>
          <a:ext cx="0" cy="0"/>
          <a:chOff x="0" y="0"/>
          <a:chExt cx="0" cy="0"/>
        </a:xfrm>
      </p:grpSpPr>
      <p:pic>
        <p:nvPicPr>
          <p:cNvPr id="21" name="Google Shape;21;p22" descr="Shape, polygon&#10;&#10;Description automatically generated"/>
          <p:cNvPicPr preferRelativeResize="0"/>
          <p:nvPr/>
        </p:nvPicPr>
        <p:blipFill rotWithShape="1">
          <a:blip r:embed="rId2">
            <a:alphaModFix/>
          </a:blip>
          <a:srcRect t="1318" r="78139" b="2611"/>
          <a:stretch/>
        </p:blipFill>
        <p:spPr>
          <a:xfrm>
            <a:off x="10714803" y="0"/>
            <a:ext cx="1485820" cy="6858000"/>
          </a:xfrm>
          <a:prstGeom prst="rect">
            <a:avLst/>
          </a:prstGeom>
          <a:noFill/>
          <a:ln>
            <a:noFill/>
          </a:ln>
        </p:spPr>
      </p:pic>
      <p:sp>
        <p:nvSpPr>
          <p:cNvPr id="22" name="Google Shape;22;p22"/>
          <p:cNvSpPr txBox="1">
            <a:spLocks noGrp="1"/>
          </p:cNvSpPr>
          <p:nvPr>
            <p:ph type="body" idx="1"/>
          </p:nvPr>
        </p:nvSpPr>
        <p:spPr>
          <a:xfrm>
            <a:off x="390592" y="1074258"/>
            <a:ext cx="10539884" cy="702587"/>
          </a:xfrm>
          <a:prstGeom prst="rect">
            <a:avLst/>
          </a:prstGeom>
          <a:noFill/>
          <a:ln>
            <a:noFill/>
          </a:ln>
        </p:spPr>
        <p:txBody>
          <a:bodyPr spcFirstLastPara="1" wrap="square" lIns="0" tIns="0" rIns="0" bIns="0" anchor="t" anchorCtr="0">
            <a:noAutofit/>
          </a:bodyPr>
          <a:lstStyle>
            <a:lvl1pPr marL="457200" lvl="0" indent="-228600" algn="l">
              <a:lnSpc>
                <a:spcPct val="80000"/>
              </a:lnSpc>
              <a:spcBef>
                <a:spcPts val="400"/>
              </a:spcBef>
              <a:spcAft>
                <a:spcPts val="0"/>
              </a:spcAft>
              <a:buClr>
                <a:schemeClr val="lt2"/>
              </a:buClr>
              <a:buSzPts val="5400"/>
              <a:buNone/>
              <a:defRPr sz="5400" b="1" i="0">
                <a:solidFill>
                  <a:schemeClr val="lt2"/>
                </a:solidFill>
                <a:latin typeface="Roboto"/>
                <a:ea typeface="Roboto"/>
                <a:cs typeface="Roboto"/>
                <a:sym typeface="Roboto"/>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3" name="Google Shape;23;p22"/>
          <p:cNvSpPr txBox="1">
            <a:spLocks noGrp="1"/>
          </p:cNvSpPr>
          <p:nvPr>
            <p:ph type="dt" idx="10"/>
          </p:nvPr>
        </p:nvSpPr>
        <p:spPr>
          <a:xfrm>
            <a:off x="2313810" y="6356350"/>
            <a:ext cx="181369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22"/>
          <p:cNvSpPr txBox="1">
            <a:spLocks noGrp="1"/>
          </p:cNvSpPr>
          <p:nvPr>
            <p:ph type="ftr" idx="11"/>
          </p:nvPr>
        </p:nvSpPr>
        <p:spPr>
          <a:xfrm>
            <a:off x="4420354"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2"/>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
        <p:nvSpPr>
          <p:cNvPr id="26" name="Google Shape;26;p22"/>
          <p:cNvSpPr txBox="1">
            <a:spLocks noGrp="1"/>
          </p:cNvSpPr>
          <p:nvPr>
            <p:ph type="body" idx="2"/>
          </p:nvPr>
        </p:nvSpPr>
        <p:spPr>
          <a:xfrm>
            <a:off x="390525" y="2340855"/>
            <a:ext cx="10539886" cy="338453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pic>
        <p:nvPicPr>
          <p:cNvPr id="27" name="Google Shape;27;p22"/>
          <p:cNvPicPr preferRelativeResize="0"/>
          <p:nvPr/>
        </p:nvPicPr>
        <p:blipFill rotWithShape="1">
          <a:blip r:embed="rId3">
            <a:alphaModFix/>
          </a:blip>
          <a:srcRect/>
          <a:stretch/>
        </p:blipFill>
        <p:spPr>
          <a:xfrm>
            <a:off x="382428" y="6288677"/>
            <a:ext cx="1719072" cy="465582"/>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417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lide 2">
  <p:cSld name="Title Slide 2">
    <p:bg>
      <p:bgPr>
        <a:solidFill>
          <a:schemeClr val="dk2"/>
        </a:solidFill>
        <a:effectLst/>
      </p:bgPr>
    </p:bg>
    <p:spTree>
      <p:nvGrpSpPr>
        <p:cNvPr id="1" name="Shape 143"/>
        <p:cNvGrpSpPr/>
        <p:nvPr/>
      </p:nvGrpSpPr>
      <p:grpSpPr>
        <a:xfrm>
          <a:off x="0" y="0"/>
          <a:ext cx="0" cy="0"/>
          <a:chOff x="0" y="0"/>
          <a:chExt cx="0" cy="0"/>
        </a:xfrm>
      </p:grpSpPr>
      <p:sp>
        <p:nvSpPr>
          <p:cNvPr id="144" name="Google Shape;144;p41"/>
          <p:cNvSpPr>
            <a:spLocks noGrp="1"/>
          </p:cNvSpPr>
          <p:nvPr>
            <p:ph type="pic" idx="2"/>
          </p:nvPr>
        </p:nvSpPr>
        <p:spPr>
          <a:xfrm>
            <a:off x="-1" y="0"/>
            <a:ext cx="6089073" cy="6858000"/>
          </a:xfrm>
          <a:prstGeom prst="rect">
            <a:avLst/>
          </a:prstGeom>
          <a:noFill/>
          <a:ln>
            <a:noFill/>
          </a:ln>
        </p:spPr>
      </p:sp>
      <p:sp>
        <p:nvSpPr>
          <p:cNvPr id="145" name="Google Shape;145;p41"/>
          <p:cNvSpPr txBox="1">
            <a:spLocks noGrp="1"/>
          </p:cNvSpPr>
          <p:nvPr>
            <p:ph type="title"/>
          </p:nvPr>
        </p:nvSpPr>
        <p:spPr>
          <a:xfrm>
            <a:off x="6528874" y="2621371"/>
            <a:ext cx="5410279" cy="1615258"/>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rgbClr val="F2CD00"/>
              </a:buClr>
              <a:buSzPts val="5400"/>
              <a:buFont typeface="Roboto"/>
              <a:buNone/>
              <a:defRPr sz="5400" b="1" i="0" cap="none">
                <a:solidFill>
                  <a:srgbClr val="F2CD00"/>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46" name="Google Shape;146;p41"/>
          <p:cNvPicPr preferRelativeResize="0"/>
          <p:nvPr/>
        </p:nvPicPr>
        <p:blipFill rotWithShape="1">
          <a:blip r:embed="rId2">
            <a:alphaModFix/>
          </a:blip>
          <a:srcRect/>
          <a:stretch/>
        </p:blipFill>
        <p:spPr>
          <a:xfrm>
            <a:off x="9234013" y="5876636"/>
            <a:ext cx="2443706" cy="661837"/>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3">
  <p:cSld name="Title Slide 3">
    <p:spTree>
      <p:nvGrpSpPr>
        <p:cNvPr id="1" name="Shape 147"/>
        <p:cNvGrpSpPr/>
        <p:nvPr/>
      </p:nvGrpSpPr>
      <p:grpSpPr>
        <a:xfrm>
          <a:off x="0" y="0"/>
          <a:ext cx="0" cy="0"/>
          <a:chOff x="0" y="0"/>
          <a:chExt cx="0" cy="0"/>
        </a:xfrm>
      </p:grpSpPr>
      <p:sp>
        <p:nvSpPr>
          <p:cNvPr id="148" name="Google Shape;148;p42"/>
          <p:cNvSpPr>
            <a:spLocks noGrp="1"/>
          </p:cNvSpPr>
          <p:nvPr>
            <p:ph type="pic" idx="2"/>
          </p:nvPr>
        </p:nvSpPr>
        <p:spPr>
          <a:xfrm>
            <a:off x="0" y="0"/>
            <a:ext cx="12192000" cy="4374573"/>
          </a:xfrm>
          <a:prstGeom prst="rect">
            <a:avLst/>
          </a:prstGeom>
          <a:noFill/>
          <a:ln>
            <a:noFill/>
          </a:ln>
        </p:spPr>
      </p:sp>
      <p:pic>
        <p:nvPicPr>
          <p:cNvPr id="149" name="Google Shape;149;p42"/>
          <p:cNvPicPr preferRelativeResize="0"/>
          <p:nvPr/>
        </p:nvPicPr>
        <p:blipFill rotWithShape="1">
          <a:blip r:embed="rId2">
            <a:alphaModFix/>
          </a:blip>
          <a:srcRect/>
          <a:stretch/>
        </p:blipFill>
        <p:spPr>
          <a:xfrm>
            <a:off x="9330379" y="5987724"/>
            <a:ext cx="2407631" cy="652067"/>
          </a:xfrm>
          <a:prstGeom prst="rect">
            <a:avLst/>
          </a:prstGeom>
          <a:noFill/>
          <a:ln>
            <a:noFill/>
          </a:ln>
        </p:spPr>
      </p:pic>
      <p:sp>
        <p:nvSpPr>
          <p:cNvPr id="150" name="Google Shape;150;p42"/>
          <p:cNvSpPr txBox="1">
            <a:spLocks noGrp="1"/>
          </p:cNvSpPr>
          <p:nvPr>
            <p:ph type="title"/>
          </p:nvPr>
        </p:nvSpPr>
        <p:spPr>
          <a:xfrm>
            <a:off x="315110" y="5024533"/>
            <a:ext cx="5410279" cy="1615258"/>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rgbClr val="275D38"/>
              </a:buClr>
              <a:buSzPts val="5400"/>
              <a:buFont typeface="Roboto"/>
              <a:buNone/>
              <a:defRPr sz="5400" b="1" i="0" cap="none">
                <a:solidFill>
                  <a:srgbClr val="275D38"/>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2">
  <p:cSld name="Content 2">
    <p:bg>
      <p:bgPr>
        <a:solidFill>
          <a:schemeClr val="lt1"/>
        </a:solidFill>
        <a:effectLst/>
      </p:bgPr>
    </p:bg>
    <p:spTree>
      <p:nvGrpSpPr>
        <p:cNvPr id="1" name="Shape 151"/>
        <p:cNvGrpSpPr/>
        <p:nvPr/>
      </p:nvGrpSpPr>
      <p:grpSpPr>
        <a:xfrm>
          <a:off x="0" y="0"/>
          <a:ext cx="0" cy="0"/>
          <a:chOff x="0" y="0"/>
          <a:chExt cx="0" cy="0"/>
        </a:xfrm>
      </p:grpSpPr>
      <p:sp>
        <p:nvSpPr>
          <p:cNvPr id="152" name="Google Shape;152;p44"/>
          <p:cNvSpPr/>
          <p:nvPr/>
        </p:nvSpPr>
        <p:spPr>
          <a:xfrm>
            <a:off x="-12086" y="0"/>
            <a:ext cx="12204086"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 name="Google Shape;153;p44"/>
          <p:cNvSpPr txBox="1">
            <a:spLocks noGrp="1"/>
          </p:cNvSpPr>
          <p:nvPr>
            <p:ph type="body" idx="1"/>
          </p:nvPr>
        </p:nvSpPr>
        <p:spPr>
          <a:xfrm>
            <a:off x="390525" y="1965324"/>
            <a:ext cx="11410883" cy="4194175"/>
          </a:xfrm>
          <a:prstGeom prst="rect">
            <a:avLst/>
          </a:prstGeom>
          <a:noFill/>
          <a:ln>
            <a:noFill/>
          </a:ln>
        </p:spPr>
        <p:txBody>
          <a:bodyPr spcFirstLastPara="1" wrap="square" lIns="0" tIns="0" rIns="0" bIns="0" anchor="t" anchorCtr="0">
            <a:noAutofit/>
          </a:bodyPr>
          <a:lstStyle>
            <a:lvl1pPr marL="457200" marR="0" lvl="0" indent="-228600" algn="l">
              <a:lnSpc>
                <a:spcPct val="100000"/>
              </a:lnSpc>
              <a:spcBef>
                <a:spcPts val="1000"/>
              </a:spcBef>
              <a:spcAft>
                <a:spcPts val="0"/>
              </a:spcAft>
              <a:buClr>
                <a:schemeClr val="dk1"/>
              </a:buClr>
              <a:buSzPts val="3200"/>
              <a:buFont typeface="Arial"/>
              <a:buNone/>
              <a:defRPr sz="3200" b="1" i="0">
                <a:solidFill>
                  <a:schemeClr val="dk1"/>
                </a:solidFill>
                <a:latin typeface="Roboto"/>
                <a:ea typeface="Roboto"/>
                <a:cs typeface="Roboto"/>
                <a:sym typeface="Roboto"/>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4" name="Google Shape;154;p44"/>
          <p:cNvSpPr txBox="1">
            <a:spLocks noGrp="1"/>
          </p:cNvSpPr>
          <p:nvPr>
            <p:ph type="dt" idx="10"/>
          </p:nvPr>
        </p:nvSpPr>
        <p:spPr>
          <a:xfrm>
            <a:off x="390591"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 name="Google Shape;155;p44"/>
          <p:cNvSpPr txBox="1">
            <a:spLocks noGrp="1"/>
          </p:cNvSpPr>
          <p:nvPr>
            <p:ph type="ftr" idx="11"/>
          </p:nvPr>
        </p:nvSpPr>
        <p:spPr>
          <a:xfrm>
            <a:off x="39235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6" name="Google Shape;156;p44"/>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3">
  <p:cSld name="Content 3">
    <p:bg>
      <p:bgPr>
        <a:solidFill>
          <a:schemeClr val="dk2"/>
        </a:solidFill>
        <a:effectLst/>
      </p:bgPr>
    </p:bg>
    <p:spTree>
      <p:nvGrpSpPr>
        <p:cNvPr id="1" name="Shape 157"/>
        <p:cNvGrpSpPr/>
        <p:nvPr/>
      </p:nvGrpSpPr>
      <p:grpSpPr>
        <a:xfrm>
          <a:off x="0" y="0"/>
          <a:ext cx="0" cy="0"/>
          <a:chOff x="0" y="0"/>
          <a:chExt cx="0" cy="0"/>
        </a:xfrm>
      </p:grpSpPr>
      <p:sp>
        <p:nvSpPr>
          <p:cNvPr id="158" name="Google Shape;158;p45"/>
          <p:cNvSpPr txBox="1">
            <a:spLocks noGrp="1"/>
          </p:cNvSpPr>
          <p:nvPr>
            <p:ph type="body" idx="1"/>
          </p:nvPr>
        </p:nvSpPr>
        <p:spPr>
          <a:xfrm>
            <a:off x="390592" y="1074258"/>
            <a:ext cx="11410816" cy="702587"/>
          </a:xfrm>
          <a:prstGeom prst="rect">
            <a:avLst/>
          </a:prstGeom>
          <a:noFill/>
          <a:ln>
            <a:noFill/>
          </a:ln>
        </p:spPr>
        <p:txBody>
          <a:bodyPr spcFirstLastPara="1" wrap="square" lIns="0" tIns="0" rIns="0" bIns="0" anchor="t" anchorCtr="0">
            <a:noAutofit/>
          </a:bodyPr>
          <a:lstStyle>
            <a:lvl1pPr marL="457200" lvl="0" indent="-228600" algn="l">
              <a:lnSpc>
                <a:spcPct val="80000"/>
              </a:lnSpc>
              <a:spcBef>
                <a:spcPts val="400"/>
              </a:spcBef>
              <a:spcAft>
                <a:spcPts val="0"/>
              </a:spcAft>
              <a:buClr>
                <a:schemeClr val="lt2"/>
              </a:buClr>
              <a:buSzPts val="5400"/>
              <a:buNone/>
              <a:defRPr sz="5400" b="1" i="0">
                <a:solidFill>
                  <a:schemeClr val="lt2"/>
                </a:solidFill>
                <a:latin typeface="Roboto"/>
                <a:ea typeface="Roboto"/>
                <a:cs typeface="Roboto"/>
                <a:sym typeface="Roboto"/>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59" name="Google Shape;159;p45"/>
          <p:cNvSpPr txBox="1">
            <a:spLocks noGrp="1"/>
          </p:cNvSpPr>
          <p:nvPr>
            <p:ph type="dt" idx="10"/>
          </p:nvPr>
        </p:nvSpPr>
        <p:spPr>
          <a:xfrm>
            <a:off x="390591"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0" name="Google Shape;160;p45"/>
          <p:cNvSpPr txBox="1">
            <a:spLocks noGrp="1"/>
          </p:cNvSpPr>
          <p:nvPr>
            <p:ph type="ftr" idx="11"/>
          </p:nvPr>
        </p:nvSpPr>
        <p:spPr>
          <a:xfrm>
            <a:off x="39235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p45"/>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
        <p:nvSpPr>
          <p:cNvPr id="162" name="Google Shape;162;p45"/>
          <p:cNvSpPr txBox="1">
            <a:spLocks noGrp="1"/>
          </p:cNvSpPr>
          <p:nvPr>
            <p:ph type="body" idx="2"/>
          </p:nvPr>
        </p:nvSpPr>
        <p:spPr>
          <a:xfrm>
            <a:off x="390525" y="2340855"/>
            <a:ext cx="11410818" cy="338453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417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4">
  <p:cSld name="Content 4">
    <p:spTree>
      <p:nvGrpSpPr>
        <p:cNvPr id="1" name="Shape 163"/>
        <p:cNvGrpSpPr/>
        <p:nvPr/>
      </p:nvGrpSpPr>
      <p:grpSpPr>
        <a:xfrm>
          <a:off x="0" y="0"/>
          <a:ext cx="0" cy="0"/>
          <a:chOff x="0" y="0"/>
          <a:chExt cx="0" cy="0"/>
        </a:xfrm>
      </p:grpSpPr>
      <p:sp>
        <p:nvSpPr>
          <p:cNvPr id="164" name="Google Shape;164;p46"/>
          <p:cNvSpPr txBox="1">
            <a:spLocks noGrp="1"/>
          </p:cNvSpPr>
          <p:nvPr>
            <p:ph type="body" idx="1"/>
          </p:nvPr>
        </p:nvSpPr>
        <p:spPr>
          <a:xfrm>
            <a:off x="390525" y="1965325"/>
            <a:ext cx="11410818" cy="419417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5" name="Google Shape;165;p46"/>
          <p:cNvSpPr txBox="1">
            <a:spLocks noGrp="1"/>
          </p:cNvSpPr>
          <p:nvPr>
            <p:ph type="title"/>
          </p:nvPr>
        </p:nvSpPr>
        <p:spPr>
          <a:xfrm>
            <a:off x="351487" y="556576"/>
            <a:ext cx="11449855" cy="760977"/>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2800"/>
              <a:buFont typeface="Roboto"/>
              <a:buNone/>
              <a:defRPr sz="5400" b="1" i="0">
                <a:solidFill>
                  <a:schemeClr val="dk1"/>
                </a:solidFill>
                <a:latin typeface="Roboto"/>
                <a:ea typeface="Roboto"/>
                <a:cs typeface="Roboto"/>
                <a:sym typeface="Robo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6" name="Google Shape;166;p46"/>
          <p:cNvSpPr txBox="1">
            <a:spLocks noGrp="1"/>
          </p:cNvSpPr>
          <p:nvPr>
            <p:ph type="dt" idx="10"/>
          </p:nvPr>
        </p:nvSpPr>
        <p:spPr>
          <a:xfrm>
            <a:off x="390591"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46"/>
          <p:cNvSpPr txBox="1">
            <a:spLocks noGrp="1"/>
          </p:cNvSpPr>
          <p:nvPr>
            <p:ph type="ftr" idx="11"/>
          </p:nvPr>
        </p:nvSpPr>
        <p:spPr>
          <a:xfrm>
            <a:off x="39235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p46"/>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icture with Caption 2">
  <p:cSld name="Picture with Caption 2">
    <p:bg>
      <p:bgPr>
        <a:solidFill>
          <a:schemeClr val="lt1"/>
        </a:solidFill>
        <a:effectLst/>
      </p:bgPr>
    </p:bg>
    <p:spTree>
      <p:nvGrpSpPr>
        <p:cNvPr id="1" name="Shape 169"/>
        <p:cNvGrpSpPr/>
        <p:nvPr/>
      </p:nvGrpSpPr>
      <p:grpSpPr>
        <a:xfrm>
          <a:off x="0" y="0"/>
          <a:ext cx="0" cy="0"/>
          <a:chOff x="0" y="0"/>
          <a:chExt cx="0" cy="0"/>
        </a:xfrm>
      </p:grpSpPr>
      <p:sp>
        <p:nvSpPr>
          <p:cNvPr id="170" name="Google Shape;170;p47"/>
          <p:cNvSpPr/>
          <p:nvPr/>
        </p:nvSpPr>
        <p:spPr>
          <a:xfrm>
            <a:off x="6096000" y="0"/>
            <a:ext cx="6104623"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1" name="Google Shape;171;p47"/>
          <p:cNvSpPr>
            <a:spLocks noGrp="1"/>
          </p:cNvSpPr>
          <p:nvPr>
            <p:ph type="pic" idx="2"/>
          </p:nvPr>
        </p:nvSpPr>
        <p:spPr>
          <a:xfrm>
            <a:off x="1" y="0"/>
            <a:ext cx="6096000" cy="6858000"/>
          </a:xfrm>
          <a:prstGeom prst="rect">
            <a:avLst/>
          </a:prstGeom>
          <a:noFill/>
          <a:ln>
            <a:noFill/>
          </a:ln>
        </p:spPr>
      </p:sp>
      <p:sp>
        <p:nvSpPr>
          <p:cNvPr id="172" name="Google Shape;172;p47"/>
          <p:cNvSpPr txBox="1">
            <a:spLocks noGrp="1"/>
          </p:cNvSpPr>
          <p:nvPr>
            <p:ph type="body" idx="1"/>
          </p:nvPr>
        </p:nvSpPr>
        <p:spPr>
          <a:xfrm>
            <a:off x="7095960" y="1579417"/>
            <a:ext cx="4178176" cy="3875810"/>
          </a:xfrm>
          <a:prstGeom prst="rect">
            <a:avLst/>
          </a:prstGeom>
          <a:noFill/>
          <a:ln>
            <a:noFill/>
          </a:ln>
        </p:spPr>
        <p:txBody>
          <a:bodyPr spcFirstLastPara="1" wrap="square" lIns="0" tIns="0" rIns="0" bIns="0" anchor="t" anchorCtr="0">
            <a:noAutofit/>
          </a:bodyPr>
          <a:lstStyle>
            <a:lvl1pPr marL="457200" marR="0" lvl="0" indent="-228600" algn="l">
              <a:lnSpc>
                <a:spcPct val="90000"/>
              </a:lnSpc>
              <a:spcBef>
                <a:spcPts val="0"/>
              </a:spcBef>
              <a:spcAft>
                <a:spcPts val="0"/>
              </a:spcAft>
              <a:buClr>
                <a:schemeClr val="dk2"/>
              </a:buClr>
              <a:buSzPts val="1800"/>
              <a:buFont typeface="Arial"/>
              <a:buNone/>
              <a:defRPr sz="3200" b="0" i="0">
                <a:solidFill>
                  <a:schemeClr val="lt1"/>
                </a:solidFill>
                <a:latin typeface="Roboto Light"/>
                <a:ea typeface="Roboto Light"/>
                <a:cs typeface="Roboto Light"/>
                <a:sym typeface="Roboto Light"/>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73" name="Google Shape;173;p47"/>
          <p:cNvSpPr txBox="1">
            <a:spLocks noGrp="1"/>
          </p:cNvSpPr>
          <p:nvPr>
            <p:ph type="dt" idx="10"/>
          </p:nvPr>
        </p:nvSpPr>
        <p:spPr>
          <a:xfrm>
            <a:off x="390591"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 name="Google Shape;174;p47"/>
          <p:cNvSpPr txBox="1">
            <a:spLocks noGrp="1"/>
          </p:cNvSpPr>
          <p:nvPr>
            <p:ph type="ftr" idx="11"/>
          </p:nvPr>
        </p:nvSpPr>
        <p:spPr>
          <a:xfrm>
            <a:off x="39235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p47"/>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hart 1">
  <p:cSld name="Chart 1">
    <p:bg>
      <p:bgPr>
        <a:solidFill>
          <a:schemeClr val="dk2"/>
        </a:solidFill>
        <a:effectLst/>
      </p:bgPr>
    </p:bg>
    <p:spTree>
      <p:nvGrpSpPr>
        <p:cNvPr id="1" name="Shape 176"/>
        <p:cNvGrpSpPr/>
        <p:nvPr/>
      </p:nvGrpSpPr>
      <p:grpSpPr>
        <a:xfrm>
          <a:off x="0" y="0"/>
          <a:ext cx="0" cy="0"/>
          <a:chOff x="0" y="0"/>
          <a:chExt cx="0" cy="0"/>
        </a:xfrm>
      </p:grpSpPr>
      <p:sp>
        <p:nvSpPr>
          <p:cNvPr id="177" name="Google Shape;177;p26"/>
          <p:cNvSpPr>
            <a:spLocks noGrp="1"/>
          </p:cNvSpPr>
          <p:nvPr>
            <p:ph type="chart" idx="2"/>
          </p:nvPr>
        </p:nvSpPr>
        <p:spPr>
          <a:xfrm>
            <a:off x="390591" y="1343279"/>
            <a:ext cx="11383897" cy="4183582"/>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Roboto"/>
                <a:ea typeface="Roboto"/>
                <a:cs typeface="Roboto"/>
                <a:sym typeface="Roboto"/>
              </a:defRPr>
            </a:lvl1pPr>
            <a:lvl2pPr marR="0" lvl="1"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Roboto"/>
                <a:ea typeface="Roboto"/>
                <a:cs typeface="Roboto"/>
                <a:sym typeface="Roboto"/>
              </a:defRPr>
            </a:lvl2pPr>
            <a:lvl3pPr marR="0" lvl="2"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Roboto"/>
                <a:ea typeface="Roboto"/>
                <a:cs typeface="Roboto"/>
                <a:sym typeface="Roboto"/>
              </a:defRPr>
            </a:lvl3pPr>
            <a:lvl4pPr marR="0" lvl="3"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Roboto"/>
                <a:ea typeface="Roboto"/>
                <a:cs typeface="Roboto"/>
                <a:sym typeface="Roboto"/>
              </a:defRPr>
            </a:lvl4pPr>
            <a:lvl5pPr marR="0" lvl="4"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Roboto"/>
                <a:ea typeface="Roboto"/>
                <a:cs typeface="Roboto"/>
                <a:sym typeface="Roboto"/>
              </a:defRPr>
            </a:lvl5pPr>
            <a:lvl6pPr marR="0" lvl="5"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R="0" lvl="6"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R="0" lvl="7"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R="0" lvl="8"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178" name="Google Shape;178;p26"/>
          <p:cNvSpPr txBox="1">
            <a:spLocks noGrp="1"/>
          </p:cNvSpPr>
          <p:nvPr>
            <p:ph type="body" idx="1"/>
          </p:nvPr>
        </p:nvSpPr>
        <p:spPr>
          <a:xfrm>
            <a:off x="390591" y="498930"/>
            <a:ext cx="11383897" cy="687387"/>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Clr>
                <a:schemeClr val="lt2"/>
              </a:buClr>
              <a:buSzPts val="2800"/>
              <a:buNone/>
              <a:defRPr b="1">
                <a:solidFill>
                  <a:schemeClr val="lt2"/>
                </a:solidFil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79" name="Google Shape;179;p26"/>
          <p:cNvSpPr txBox="1">
            <a:spLocks noGrp="1"/>
          </p:cNvSpPr>
          <p:nvPr>
            <p:ph type="dt" idx="10"/>
          </p:nvPr>
        </p:nvSpPr>
        <p:spPr>
          <a:xfrm>
            <a:off x="390591"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0" name="Google Shape;180;p26"/>
          <p:cNvSpPr txBox="1">
            <a:spLocks noGrp="1"/>
          </p:cNvSpPr>
          <p:nvPr>
            <p:ph type="ftr" idx="11"/>
          </p:nvPr>
        </p:nvSpPr>
        <p:spPr>
          <a:xfrm>
            <a:off x="39235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1" name="Google Shape;181;p26"/>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
        <p:nvSpPr>
          <p:cNvPr id="182" name="Google Shape;182;p26"/>
          <p:cNvSpPr txBox="1">
            <a:spLocks noGrp="1"/>
          </p:cNvSpPr>
          <p:nvPr>
            <p:ph type="body" idx="3"/>
          </p:nvPr>
        </p:nvSpPr>
        <p:spPr>
          <a:xfrm>
            <a:off x="390525" y="5688013"/>
            <a:ext cx="11410950" cy="37306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lt1"/>
              </a:buClr>
              <a:buSzPts val="1200"/>
              <a:buNone/>
              <a:defRPr sz="1200" b="0" i="0">
                <a:solidFill>
                  <a:schemeClr val="lt1"/>
                </a:solidFill>
                <a:latin typeface="Roboto Light"/>
                <a:ea typeface="Roboto Light"/>
                <a:cs typeface="Roboto Light"/>
                <a:sym typeface="Roboto Light"/>
              </a:defRPr>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200"/>
              <a:buNone/>
              <a:defRPr sz="1200"/>
            </a:lvl4pPr>
            <a:lvl5pPr marL="2286000" lvl="4" indent="-228600" algn="l">
              <a:lnSpc>
                <a:spcPct val="90000"/>
              </a:lnSpc>
              <a:spcBef>
                <a:spcPts val="500"/>
              </a:spcBef>
              <a:spcAft>
                <a:spcPts val="0"/>
              </a:spcAft>
              <a:buClr>
                <a:schemeClr val="lt1"/>
              </a:buClr>
              <a:buSzPts val="1200"/>
              <a:buNone/>
              <a:defRPr sz="12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4176">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hart 2">
  <p:cSld name="Chart 2">
    <p:bg>
      <p:bgPr>
        <a:solidFill>
          <a:schemeClr val="lt2"/>
        </a:solidFill>
        <a:effectLst/>
      </p:bgPr>
    </p:bg>
    <p:spTree>
      <p:nvGrpSpPr>
        <p:cNvPr id="1" name="Shape 183"/>
        <p:cNvGrpSpPr/>
        <p:nvPr/>
      </p:nvGrpSpPr>
      <p:grpSpPr>
        <a:xfrm>
          <a:off x="0" y="0"/>
          <a:ext cx="0" cy="0"/>
          <a:chOff x="0" y="0"/>
          <a:chExt cx="0" cy="0"/>
        </a:xfrm>
      </p:grpSpPr>
      <p:sp>
        <p:nvSpPr>
          <p:cNvPr id="184" name="Google Shape;184;p48"/>
          <p:cNvSpPr>
            <a:spLocks noGrp="1"/>
          </p:cNvSpPr>
          <p:nvPr>
            <p:ph type="chart" idx="2"/>
          </p:nvPr>
        </p:nvSpPr>
        <p:spPr>
          <a:xfrm>
            <a:off x="390591" y="1343279"/>
            <a:ext cx="11383897" cy="4183582"/>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2"/>
              </a:buClr>
              <a:buSzPts val="2800"/>
              <a:buFont typeface="Arial"/>
              <a:buChar char="•"/>
              <a:defRPr sz="2800" b="0" i="0" u="none" strike="noStrike" cap="none">
                <a:solidFill>
                  <a:schemeClr val="dk2"/>
                </a:solidFill>
                <a:latin typeface="Roboto"/>
                <a:ea typeface="Roboto"/>
                <a:cs typeface="Roboto"/>
                <a:sym typeface="Roboto"/>
              </a:defRPr>
            </a:lvl1pPr>
            <a:lvl2pPr marR="0" lvl="1"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Roboto"/>
                <a:ea typeface="Roboto"/>
                <a:cs typeface="Roboto"/>
                <a:sym typeface="Roboto"/>
              </a:defRPr>
            </a:lvl2pPr>
            <a:lvl3pPr marR="0" lvl="2"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Roboto"/>
                <a:ea typeface="Roboto"/>
                <a:cs typeface="Roboto"/>
                <a:sym typeface="Roboto"/>
              </a:defRPr>
            </a:lvl3pPr>
            <a:lvl4pPr marR="0" lvl="3"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Roboto"/>
                <a:ea typeface="Roboto"/>
                <a:cs typeface="Roboto"/>
                <a:sym typeface="Roboto"/>
              </a:defRPr>
            </a:lvl4pPr>
            <a:lvl5pPr marR="0" lvl="4"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Roboto"/>
                <a:ea typeface="Roboto"/>
                <a:cs typeface="Roboto"/>
                <a:sym typeface="Roboto"/>
              </a:defRPr>
            </a:lvl5pPr>
            <a:lvl6pPr marR="0" lvl="5"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R="0" lvl="6"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R="0" lvl="7"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R="0" lvl="8"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185" name="Google Shape;185;p48"/>
          <p:cNvSpPr txBox="1">
            <a:spLocks noGrp="1"/>
          </p:cNvSpPr>
          <p:nvPr>
            <p:ph type="body" idx="1"/>
          </p:nvPr>
        </p:nvSpPr>
        <p:spPr>
          <a:xfrm>
            <a:off x="390591" y="498930"/>
            <a:ext cx="11383897" cy="687387"/>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Clr>
                <a:schemeClr val="dk2"/>
              </a:buClr>
              <a:buSzPts val="2800"/>
              <a:buNone/>
              <a:defRPr b="1">
                <a:solidFill>
                  <a:schemeClr val="dk2"/>
                </a:solidFil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86" name="Google Shape;186;p48"/>
          <p:cNvSpPr txBox="1">
            <a:spLocks noGrp="1"/>
          </p:cNvSpPr>
          <p:nvPr>
            <p:ph type="body" idx="3"/>
          </p:nvPr>
        </p:nvSpPr>
        <p:spPr>
          <a:xfrm>
            <a:off x="390525" y="5688013"/>
            <a:ext cx="11410950" cy="37306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dk2"/>
              </a:buClr>
              <a:buSzPts val="1200"/>
              <a:buNone/>
              <a:defRPr sz="1200">
                <a:solidFill>
                  <a:schemeClr val="dk2"/>
                </a:solidFill>
              </a:defRPr>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200"/>
              <a:buNone/>
              <a:defRPr sz="1200"/>
            </a:lvl4pPr>
            <a:lvl5pPr marL="2286000" lvl="4" indent="-228600" algn="l">
              <a:lnSpc>
                <a:spcPct val="90000"/>
              </a:lnSpc>
              <a:spcBef>
                <a:spcPts val="500"/>
              </a:spcBef>
              <a:spcAft>
                <a:spcPts val="0"/>
              </a:spcAft>
              <a:buClr>
                <a:schemeClr val="lt1"/>
              </a:buClr>
              <a:buSzPts val="1200"/>
              <a:buNone/>
              <a:defRPr sz="12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87" name="Google Shape;187;p48"/>
          <p:cNvSpPr txBox="1">
            <a:spLocks noGrp="1"/>
          </p:cNvSpPr>
          <p:nvPr>
            <p:ph type="dt" idx="10"/>
          </p:nvPr>
        </p:nvSpPr>
        <p:spPr>
          <a:xfrm>
            <a:off x="390591"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8" name="Google Shape;188;p48"/>
          <p:cNvSpPr txBox="1">
            <a:spLocks noGrp="1"/>
          </p:cNvSpPr>
          <p:nvPr>
            <p:ph type="ftr" idx="11"/>
          </p:nvPr>
        </p:nvSpPr>
        <p:spPr>
          <a:xfrm>
            <a:off x="39235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9" name="Google Shape;189;p48"/>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417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icture with Caption 3">
  <p:cSld name="Picture with Caption 3">
    <p:bg>
      <p:bgPr>
        <a:solidFill>
          <a:schemeClr val="dk2"/>
        </a:solidFill>
        <a:effectLst/>
      </p:bgPr>
    </p:bg>
    <p:spTree>
      <p:nvGrpSpPr>
        <p:cNvPr id="1" name="Shape 190"/>
        <p:cNvGrpSpPr/>
        <p:nvPr/>
      </p:nvGrpSpPr>
      <p:grpSpPr>
        <a:xfrm>
          <a:off x="0" y="0"/>
          <a:ext cx="0" cy="0"/>
          <a:chOff x="0" y="0"/>
          <a:chExt cx="0" cy="0"/>
        </a:xfrm>
      </p:grpSpPr>
      <p:sp>
        <p:nvSpPr>
          <p:cNvPr id="191" name="Google Shape;191;p49"/>
          <p:cNvSpPr>
            <a:spLocks noGrp="1"/>
          </p:cNvSpPr>
          <p:nvPr>
            <p:ph type="pic" idx="2"/>
          </p:nvPr>
        </p:nvSpPr>
        <p:spPr>
          <a:xfrm>
            <a:off x="1451120" y="1608138"/>
            <a:ext cx="3557298" cy="3327638"/>
          </a:xfrm>
          <a:prstGeom prst="rect">
            <a:avLst/>
          </a:prstGeom>
          <a:noFill/>
          <a:ln>
            <a:noFill/>
          </a:ln>
        </p:spPr>
      </p:sp>
      <p:sp>
        <p:nvSpPr>
          <p:cNvPr id="192" name="Google Shape;192;p49"/>
          <p:cNvSpPr txBox="1">
            <a:spLocks noGrp="1"/>
          </p:cNvSpPr>
          <p:nvPr>
            <p:ph type="body" idx="1"/>
          </p:nvPr>
        </p:nvSpPr>
        <p:spPr>
          <a:xfrm>
            <a:off x="5857875" y="1608138"/>
            <a:ext cx="5322888" cy="4168775"/>
          </a:xfrm>
          <a:prstGeom prst="rect">
            <a:avLst/>
          </a:prstGeom>
          <a:noFill/>
          <a:ln>
            <a:noFill/>
          </a:ln>
        </p:spPr>
        <p:txBody>
          <a:bodyPr spcFirstLastPara="1" wrap="square" lIns="0" tIns="0" rIns="0" bIns="0" anchor="t" anchorCtr="0">
            <a:normAutofit/>
          </a:bodyPr>
          <a:lstStyle>
            <a:lvl1pPr marL="457200" lvl="0" indent="-228600" algn="l">
              <a:lnSpc>
                <a:spcPct val="114000"/>
              </a:lnSpc>
              <a:spcBef>
                <a:spcPts val="0"/>
              </a:spcBef>
              <a:spcAft>
                <a:spcPts val="0"/>
              </a:spcAft>
              <a:buClr>
                <a:schemeClr val="lt2"/>
              </a:buClr>
              <a:buSzPts val="2800"/>
              <a:buNone/>
              <a:defRPr sz="2800" b="1" i="0">
                <a:solidFill>
                  <a:schemeClr val="lt2"/>
                </a:solidFill>
                <a:latin typeface="Roboto"/>
                <a:ea typeface="Roboto"/>
                <a:cs typeface="Roboto"/>
                <a:sym typeface="Roboto"/>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93" name="Google Shape;193;p49"/>
          <p:cNvSpPr txBox="1">
            <a:spLocks noGrp="1"/>
          </p:cNvSpPr>
          <p:nvPr>
            <p:ph type="dt" idx="10"/>
          </p:nvPr>
        </p:nvSpPr>
        <p:spPr>
          <a:xfrm>
            <a:off x="390591"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49"/>
          <p:cNvSpPr txBox="1">
            <a:spLocks noGrp="1"/>
          </p:cNvSpPr>
          <p:nvPr>
            <p:ph type="ftr" idx="11"/>
          </p:nvPr>
        </p:nvSpPr>
        <p:spPr>
          <a:xfrm>
            <a:off x="39235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5" name="Google Shape;195;p49"/>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417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Promise 1">
  <p:cSld name="Promise 1">
    <p:bg>
      <p:bgPr>
        <a:solidFill>
          <a:schemeClr val="dk2"/>
        </a:solidFill>
        <a:effectLst/>
      </p:bgPr>
    </p:bg>
    <p:spTree>
      <p:nvGrpSpPr>
        <p:cNvPr id="1" name="Shape 196"/>
        <p:cNvGrpSpPr/>
        <p:nvPr/>
      </p:nvGrpSpPr>
      <p:grpSpPr>
        <a:xfrm>
          <a:off x="0" y="0"/>
          <a:ext cx="0" cy="0"/>
          <a:chOff x="0" y="0"/>
          <a:chExt cx="0" cy="0"/>
        </a:xfrm>
      </p:grpSpPr>
      <p:pic>
        <p:nvPicPr>
          <p:cNvPr id="197" name="Google Shape;197;p50"/>
          <p:cNvPicPr preferRelativeResize="0"/>
          <p:nvPr/>
        </p:nvPicPr>
        <p:blipFill rotWithShape="1">
          <a:blip r:embed="rId2">
            <a:alphaModFix/>
          </a:blip>
          <a:srcRect/>
          <a:stretch/>
        </p:blipFill>
        <p:spPr>
          <a:xfrm>
            <a:off x="9234013" y="5876636"/>
            <a:ext cx="2443706" cy="661837"/>
          </a:xfrm>
          <a:prstGeom prst="rect">
            <a:avLst/>
          </a:prstGeom>
          <a:noFill/>
          <a:ln>
            <a:noFill/>
          </a:ln>
        </p:spPr>
      </p:pic>
      <p:sp>
        <p:nvSpPr>
          <p:cNvPr id="198" name="Google Shape;198;p50"/>
          <p:cNvSpPr txBox="1">
            <a:spLocks noGrp="1"/>
          </p:cNvSpPr>
          <p:nvPr>
            <p:ph type="title"/>
          </p:nvPr>
        </p:nvSpPr>
        <p:spPr>
          <a:xfrm>
            <a:off x="318654" y="2599170"/>
            <a:ext cx="11516592"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2CD00"/>
              </a:buClr>
              <a:buSzPts val="8900"/>
              <a:buFont typeface="Roboto"/>
              <a:buNone/>
              <a:defRPr sz="8900" b="1" i="0">
                <a:solidFill>
                  <a:srgbClr val="F2CD00"/>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417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romise 2">
  <p:cSld name="Promise 2">
    <p:bg>
      <p:bgPr>
        <a:solidFill>
          <a:schemeClr val="dk2"/>
        </a:solidFill>
        <a:effectLst/>
      </p:bgPr>
    </p:bg>
    <p:spTree>
      <p:nvGrpSpPr>
        <p:cNvPr id="1" name="Shape 28"/>
        <p:cNvGrpSpPr/>
        <p:nvPr/>
      </p:nvGrpSpPr>
      <p:grpSpPr>
        <a:xfrm>
          <a:off x="0" y="0"/>
          <a:ext cx="0" cy="0"/>
          <a:chOff x="0" y="0"/>
          <a:chExt cx="0" cy="0"/>
        </a:xfrm>
      </p:grpSpPr>
      <p:pic>
        <p:nvPicPr>
          <p:cNvPr id="29" name="Google Shape;29;p31"/>
          <p:cNvPicPr preferRelativeResize="0"/>
          <p:nvPr/>
        </p:nvPicPr>
        <p:blipFill rotWithShape="1">
          <a:blip r:embed="rId2">
            <a:alphaModFix/>
          </a:blip>
          <a:srcRect/>
          <a:stretch/>
        </p:blipFill>
        <p:spPr>
          <a:xfrm>
            <a:off x="9234013" y="5876636"/>
            <a:ext cx="2443706" cy="661837"/>
          </a:xfrm>
          <a:prstGeom prst="rect">
            <a:avLst/>
          </a:prstGeom>
          <a:noFill/>
          <a:ln>
            <a:noFill/>
          </a:ln>
        </p:spPr>
      </p:pic>
      <p:sp>
        <p:nvSpPr>
          <p:cNvPr id="30" name="Google Shape;30;p31"/>
          <p:cNvSpPr txBox="1">
            <a:spLocks noGrp="1"/>
          </p:cNvSpPr>
          <p:nvPr>
            <p:ph type="title"/>
          </p:nvPr>
        </p:nvSpPr>
        <p:spPr>
          <a:xfrm>
            <a:off x="318654" y="2630343"/>
            <a:ext cx="9137073"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2CD00"/>
              </a:buClr>
              <a:buSzPts val="7200"/>
              <a:buFont typeface="Roboto"/>
              <a:buNone/>
              <a:defRPr sz="7200" b="1" i="0">
                <a:solidFill>
                  <a:srgbClr val="F2CD00"/>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4176">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romise 2">
  <p:cSld name="Promise 2">
    <p:bg>
      <p:bgPr>
        <a:solidFill>
          <a:schemeClr val="dk2"/>
        </a:solidFill>
        <a:effectLst/>
      </p:bgPr>
    </p:bg>
    <p:spTree>
      <p:nvGrpSpPr>
        <p:cNvPr id="1" name="Shape 199"/>
        <p:cNvGrpSpPr/>
        <p:nvPr/>
      </p:nvGrpSpPr>
      <p:grpSpPr>
        <a:xfrm>
          <a:off x="0" y="0"/>
          <a:ext cx="0" cy="0"/>
          <a:chOff x="0" y="0"/>
          <a:chExt cx="0" cy="0"/>
        </a:xfrm>
      </p:grpSpPr>
      <p:pic>
        <p:nvPicPr>
          <p:cNvPr id="200" name="Google Shape;200;p51"/>
          <p:cNvPicPr preferRelativeResize="0"/>
          <p:nvPr/>
        </p:nvPicPr>
        <p:blipFill rotWithShape="1">
          <a:blip r:embed="rId2">
            <a:alphaModFix/>
          </a:blip>
          <a:srcRect/>
          <a:stretch/>
        </p:blipFill>
        <p:spPr>
          <a:xfrm>
            <a:off x="9234013" y="5876636"/>
            <a:ext cx="2443706" cy="661837"/>
          </a:xfrm>
          <a:prstGeom prst="rect">
            <a:avLst/>
          </a:prstGeom>
          <a:noFill/>
          <a:ln>
            <a:noFill/>
          </a:ln>
        </p:spPr>
      </p:pic>
      <p:sp>
        <p:nvSpPr>
          <p:cNvPr id="201" name="Google Shape;201;p51"/>
          <p:cNvSpPr txBox="1">
            <a:spLocks noGrp="1"/>
          </p:cNvSpPr>
          <p:nvPr>
            <p:ph type="title"/>
          </p:nvPr>
        </p:nvSpPr>
        <p:spPr>
          <a:xfrm>
            <a:off x="318654" y="2630343"/>
            <a:ext cx="9137073"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2CD00"/>
              </a:buClr>
              <a:buSzPts val="7200"/>
              <a:buFont typeface="Roboto"/>
              <a:buNone/>
              <a:defRPr sz="7200" b="1" i="0">
                <a:solidFill>
                  <a:srgbClr val="F2CD00"/>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417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End Slide 1">
  <p:cSld name="End Slide 1">
    <p:bg>
      <p:bgPr>
        <a:solidFill>
          <a:schemeClr val="lt2"/>
        </a:solidFill>
        <a:effectLst/>
      </p:bgPr>
    </p:bg>
    <p:spTree>
      <p:nvGrpSpPr>
        <p:cNvPr id="1" name="Shape 202"/>
        <p:cNvGrpSpPr/>
        <p:nvPr/>
      </p:nvGrpSpPr>
      <p:grpSpPr>
        <a:xfrm>
          <a:off x="0" y="0"/>
          <a:ext cx="0" cy="0"/>
          <a:chOff x="0" y="0"/>
          <a:chExt cx="0" cy="0"/>
        </a:xfrm>
      </p:grpSpPr>
      <p:pic>
        <p:nvPicPr>
          <p:cNvPr id="203" name="Google Shape;203;p52"/>
          <p:cNvPicPr preferRelativeResize="0"/>
          <p:nvPr/>
        </p:nvPicPr>
        <p:blipFill rotWithShape="1">
          <a:blip r:embed="rId2">
            <a:alphaModFix/>
          </a:blip>
          <a:srcRect/>
          <a:stretch/>
        </p:blipFill>
        <p:spPr>
          <a:xfrm>
            <a:off x="9330379" y="5906804"/>
            <a:ext cx="2407631" cy="652067"/>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4176">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hart 1">
  <p:cSld name="Chart 1">
    <p:bg>
      <p:bgPr>
        <a:solidFill>
          <a:schemeClr val="dk2"/>
        </a:solidFill>
        <a:effectLst/>
      </p:bgPr>
    </p:bg>
    <p:spTree>
      <p:nvGrpSpPr>
        <p:cNvPr id="1" name="Shape 210"/>
        <p:cNvGrpSpPr/>
        <p:nvPr/>
      </p:nvGrpSpPr>
      <p:grpSpPr>
        <a:xfrm>
          <a:off x="0" y="0"/>
          <a:ext cx="0" cy="0"/>
          <a:chOff x="0" y="0"/>
          <a:chExt cx="0" cy="0"/>
        </a:xfrm>
      </p:grpSpPr>
      <p:sp>
        <p:nvSpPr>
          <p:cNvPr id="211" name="Google Shape;211;p27"/>
          <p:cNvSpPr>
            <a:spLocks noGrp="1"/>
          </p:cNvSpPr>
          <p:nvPr>
            <p:ph type="chart" idx="2"/>
          </p:nvPr>
        </p:nvSpPr>
        <p:spPr>
          <a:xfrm>
            <a:off x="390591" y="1343279"/>
            <a:ext cx="11383897" cy="4183582"/>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Roboto"/>
                <a:ea typeface="Roboto"/>
                <a:cs typeface="Roboto"/>
                <a:sym typeface="Roboto"/>
              </a:defRPr>
            </a:lvl1pPr>
            <a:lvl2pPr marR="0" lvl="1"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Roboto"/>
                <a:ea typeface="Roboto"/>
                <a:cs typeface="Roboto"/>
                <a:sym typeface="Roboto"/>
              </a:defRPr>
            </a:lvl2pPr>
            <a:lvl3pPr marR="0" lvl="2"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Roboto"/>
                <a:ea typeface="Roboto"/>
                <a:cs typeface="Roboto"/>
                <a:sym typeface="Roboto"/>
              </a:defRPr>
            </a:lvl3pPr>
            <a:lvl4pPr marR="0" lvl="3"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Roboto"/>
                <a:ea typeface="Roboto"/>
                <a:cs typeface="Roboto"/>
                <a:sym typeface="Roboto"/>
              </a:defRPr>
            </a:lvl4pPr>
            <a:lvl5pPr marR="0" lvl="4"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Roboto"/>
                <a:ea typeface="Roboto"/>
                <a:cs typeface="Roboto"/>
                <a:sym typeface="Roboto"/>
              </a:defRPr>
            </a:lvl5pPr>
            <a:lvl6pPr marR="0" lvl="5"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R="0" lvl="6"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R="0" lvl="7"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R="0" lvl="8"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212" name="Google Shape;212;p27"/>
          <p:cNvSpPr txBox="1">
            <a:spLocks noGrp="1"/>
          </p:cNvSpPr>
          <p:nvPr>
            <p:ph type="body" idx="1"/>
          </p:nvPr>
        </p:nvSpPr>
        <p:spPr>
          <a:xfrm>
            <a:off x="390591" y="498930"/>
            <a:ext cx="11383897" cy="687387"/>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Clr>
                <a:schemeClr val="lt2"/>
              </a:buClr>
              <a:buSzPts val="2800"/>
              <a:buNone/>
              <a:defRPr b="1">
                <a:solidFill>
                  <a:schemeClr val="lt2"/>
                </a:solidFil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13" name="Google Shape;213;p27"/>
          <p:cNvSpPr txBox="1">
            <a:spLocks noGrp="1"/>
          </p:cNvSpPr>
          <p:nvPr>
            <p:ph type="dt" idx="10"/>
          </p:nvPr>
        </p:nvSpPr>
        <p:spPr>
          <a:xfrm>
            <a:off x="390591"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4" name="Google Shape;214;p27"/>
          <p:cNvSpPr txBox="1">
            <a:spLocks noGrp="1"/>
          </p:cNvSpPr>
          <p:nvPr>
            <p:ph type="ftr" idx="11"/>
          </p:nvPr>
        </p:nvSpPr>
        <p:spPr>
          <a:xfrm>
            <a:off x="39235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5" name="Google Shape;215;p27"/>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
        <p:nvSpPr>
          <p:cNvPr id="216" name="Google Shape;216;p27"/>
          <p:cNvSpPr txBox="1">
            <a:spLocks noGrp="1"/>
          </p:cNvSpPr>
          <p:nvPr>
            <p:ph type="body" idx="3"/>
          </p:nvPr>
        </p:nvSpPr>
        <p:spPr>
          <a:xfrm>
            <a:off x="390525" y="5688013"/>
            <a:ext cx="11410950" cy="37306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lt1"/>
              </a:buClr>
              <a:buSzPts val="1200"/>
              <a:buNone/>
              <a:defRPr sz="1200" b="0" i="0">
                <a:solidFill>
                  <a:schemeClr val="lt1"/>
                </a:solidFill>
                <a:latin typeface="Roboto Light"/>
                <a:ea typeface="Roboto Light"/>
                <a:cs typeface="Roboto Light"/>
                <a:sym typeface="Roboto Light"/>
              </a:defRPr>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200"/>
              <a:buNone/>
              <a:defRPr sz="1200"/>
            </a:lvl4pPr>
            <a:lvl5pPr marL="2286000" lvl="4" indent="-228600" algn="l">
              <a:lnSpc>
                <a:spcPct val="90000"/>
              </a:lnSpc>
              <a:spcBef>
                <a:spcPts val="500"/>
              </a:spcBef>
              <a:spcAft>
                <a:spcPts val="0"/>
              </a:spcAft>
              <a:buClr>
                <a:schemeClr val="lt1"/>
              </a:buClr>
              <a:buSzPts val="1200"/>
              <a:buNone/>
              <a:defRPr sz="12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4176">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ontent 5">
  <p:cSld name="Content 5">
    <p:spTree>
      <p:nvGrpSpPr>
        <p:cNvPr id="1" name="Shape 223"/>
        <p:cNvGrpSpPr/>
        <p:nvPr/>
      </p:nvGrpSpPr>
      <p:grpSpPr>
        <a:xfrm>
          <a:off x="0" y="0"/>
          <a:ext cx="0" cy="0"/>
          <a:chOff x="0" y="0"/>
          <a:chExt cx="0" cy="0"/>
        </a:xfrm>
      </p:grpSpPr>
      <p:sp>
        <p:nvSpPr>
          <p:cNvPr id="224" name="Google Shape;224;p66"/>
          <p:cNvSpPr/>
          <p:nvPr/>
        </p:nvSpPr>
        <p:spPr>
          <a:xfrm>
            <a:off x="0" y="0"/>
            <a:ext cx="12192000" cy="1485900"/>
          </a:xfrm>
          <a:prstGeom prst="rect">
            <a:avLst/>
          </a:prstGeom>
          <a:solidFill>
            <a:srgbClr val="275D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5" name="Google Shape;225;p66"/>
          <p:cNvSpPr txBox="1">
            <a:spLocks noGrp="1"/>
          </p:cNvSpPr>
          <p:nvPr>
            <p:ph type="title"/>
          </p:nvPr>
        </p:nvSpPr>
        <p:spPr>
          <a:xfrm>
            <a:off x="351487" y="556576"/>
            <a:ext cx="11449855" cy="760977"/>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2"/>
              </a:buClr>
              <a:buSzPts val="2800"/>
              <a:buFont typeface="Roboto"/>
              <a:buNone/>
              <a:defRPr sz="5400" b="1" i="0">
                <a:solidFill>
                  <a:schemeClr val="lt2"/>
                </a:solidFill>
                <a:latin typeface="Roboto"/>
                <a:ea typeface="Roboto"/>
                <a:cs typeface="Roboto"/>
                <a:sym typeface="Robo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6" name="Google Shape;226;p66"/>
          <p:cNvSpPr txBox="1">
            <a:spLocks noGrp="1"/>
          </p:cNvSpPr>
          <p:nvPr>
            <p:ph type="body" idx="1"/>
          </p:nvPr>
        </p:nvSpPr>
        <p:spPr>
          <a:xfrm>
            <a:off x="390525" y="1965325"/>
            <a:ext cx="11410818" cy="419417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7" name="Google Shape;227;p66"/>
          <p:cNvSpPr txBox="1">
            <a:spLocks noGrp="1"/>
          </p:cNvSpPr>
          <p:nvPr>
            <p:ph type="dt" idx="10"/>
          </p:nvPr>
        </p:nvSpPr>
        <p:spPr>
          <a:xfrm>
            <a:off x="390591"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8" name="Google Shape;228;p66"/>
          <p:cNvSpPr txBox="1">
            <a:spLocks noGrp="1"/>
          </p:cNvSpPr>
          <p:nvPr>
            <p:ph type="ftr" idx="11"/>
          </p:nvPr>
        </p:nvSpPr>
        <p:spPr>
          <a:xfrm>
            <a:off x="39235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9" name="Google Shape;229;p66"/>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1">
  <p:cSld name="Title Slide 1">
    <p:bg>
      <p:bgPr>
        <a:solidFill>
          <a:schemeClr val="dk2"/>
        </a:solidFill>
        <a:effectLst/>
      </p:bgPr>
    </p:bg>
    <p:spTree>
      <p:nvGrpSpPr>
        <p:cNvPr id="1" name="Shape 230"/>
        <p:cNvGrpSpPr/>
        <p:nvPr/>
      </p:nvGrpSpPr>
      <p:grpSpPr>
        <a:xfrm>
          <a:off x="0" y="0"/>
          <a:ext cx="0" cy="0"/>
          <a:chOff x="0" y="0"/>
          <a:chExt cx="0" cy="0"/>
        </a:xfrm>
      </p:grpSpPr>
      <p:sp>
        <p:nvSpPr>
          <p:cNvPr id="231" name="Google Shape;231;p67"/>
          <p:cNvSpPr/>
          <p:nvPr/>
        </p:nvSpPr>
        <p:spPr>
          <a:xfrm>
            <a:off x="6087376" y="0"/>
            <a:ext cx="6104623" cy="6858000"/>
          </a:xfrm>
          <a:prstGeom prst="rect">
            <a:avLst/>
          </a:prstGeom>
          <a:solidFill>
            <a:srgbClr val="F2CD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2" name="Google Shape;232;p67"/>
          <p:cNvSpPr txBox="1">
            <a:spLocks noGrp="1"/>
          </p:cNvSpPr>
          <p:nvPr>
            <p:ph type="title"/>
          </p:nvPr>
        </p:nvSpPr>
        <p:spPr>
          <a:xfrm>
            <a:off x="408629" y="2566609"/>
            <a:ext cx="5410279" cy="1412694"/>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rgbClr val="F2CD00"/>
              </a:buClr>
              <a:buSzPts val="5400"/>
              <a:buFont typeface="Roboto"/>
              <a:buNone/>
              <a:defRPr sz="5400" b="1" i="0" cap="none">
                <a:solidFill>
                  <a:srgbClr val="F2CD00"/>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3" name="Google Shape;233;p67"/>
          <p:cNvSpPr>
            <a:spLocks noGrp="1"/>
          </p:cNvSpPr>
          <p:nvPr>
            <p:ph type="pic" idx="2"/>
          </p:nvPr>
        </p:nvSpPr>
        <p:spPr>
          <a:xfrm>
            <a:off x="6599995" y="794695"/>
            <a:ext cx="5079387" cy="5346332"/>
          </a:xfrm>
          <a:prstGeom prst="rect">
            <a:avLst/>
          </a:prstGeom>
          <a:noFill/>
          <a:ln>
            <a:noFill/>
          </a:ln>
        </p:spPr>
      </p:sp>
      <p:pic>
        <p:nvPicPr>
          <p:cNvPr id="234" name="Google Shape;234;p67"/>
          <p:cNvPicPr preferRelativeResize="0"/>
          <p:nvPr/>
        </p:nvPicPr>
        <p:blipFill rotWithShape="1">
          <a:blip r:embed="rId2">
            <a:alphaModFix/>
          </a:blip>
          <a:srcRect/>
          <a:stretch/>
        </p:blipFill>
        <p:spPr>
          <a:xfrm>
            <a:off x="507312" y="5876636"/>
            <a:ext cx="2443706" cy="661837"/>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2">
  <p:cSld name="Title Slide 2">
    <p:bg>
      <p:bgPr>
        <a:solidFill>
          <a:schemeClr val="dk2"/>
        </a:solidFill>
        <a:effectLst/>
      </p:bgPr>
    </p:bg>
    <p:spTree>
      <p:nvGrpSpPr>
        <p:cNvPr id="1" name="Shape 235"/>
        <p:cNvGrpSpPr/>
        <p:nvPr/>
      </p:nvGrpSpPr>
      <p:grpSpPr>
        <a:xfrm>
          <a:off x="0" y="0"/>
          <a:ext cx="0" cy="0"/>
          <a:chOff x="0" y="0"/>
          <a:chExt cx="0" cy="0"/>
        </a:xfrm>
      </p:grpSpPr>
      <p:sp>
        <p:nvSpPr>
          <p:cNvPr id="236" name="Google Shape;236;p68"/>
          <p:cNvSpPr>
            <a:spLocks noGrp="1"/>
          </p:cNvSpPr>
          <p:nvPr>
            <p:ph type="pic" idx="2"/>
          </p:nvPr>
        </p:nvSpPr>
        <p:spPr>
          <a:xfrm>
            <a:off x="-1" y="0"/>
            <a:ext cx="6089073" cy="6858000"/>
          </a:xfrm>
          <a:prstGeom prst="rect">
            <a:avLst/>
          </a:prstGeom>
          <a:noFill/>
          <a:ln>
            <a:noFill/>
          </a:ln>
        </p:spPr>
      </p:sp>
      <p:sp>
        <p:nvSpPr>
          <p:cNvPr id="237" name="Google Shape;237;p68"/>
          <p:cNvSpPr txBox="1">
            <a:spLocks noGrp="1"/>
          </p:cNvSpPr>
          <p:nvPr>
            <p:ph type="title"/>
          </p:nvPr>
        </p:nvSpPr>
        <p:spPr>
          <a:xfrm>
            <a:off x="6528874" y="2621371"/>
            <a:ext cx="5410279" cy="1615258"/>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rgbClr val="F2CD00"/>
              </a:buClr>
              <a:buSzPts val="5400"/>
              <a:buFont typeface="Roboto"/>
              <a:buNone/>
              <a:defRPr sz="5400" b="1" i="0" cap="none">
                <a:solidFill>
                  <a:srgbClr val="F2CD00"/>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38" name="Google Shape;238;p68"/>
          <p:cNvPicPr preferRelativeResize="0"/>
          <p:nvPr/>
        </p:nvPicPr>
        <p:blipFill rotWithShape="1">
          <a:blip r:embed="rId2">
            <a:alphaModFix/>
          </a:blip>
          <a:srcRect/>
          <a:stretch/>
        </p:blipFill>
        <p:spPr>
          <a:xfrm>
            <a:off x="9234013" y="5876636"/>
            <a:ext cx="2443706" cy="661837"/>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3">
  <p:cSld name="Title Slide 3">
    <p:spTree>
      <p:nvGrpSpPr>
        <p:cNvPr id="1" name="Shape 239"/>
        <p:cNvGrpSpPr/>
        <p:nvPr/>
      </p:nvGrpSpPr>
      <p:grpSpPr>
        <a:xfrm>
          <a:off x="0" y="0"/>
          <a:ext cx="0" cy="0"/>
          <a:chOff x="0" y="0"/>
          <a:chExt cx="0" cy="0"/>
        </a:xfrm>
      </p:grpSpPr>
      <p:sp>
        <p:nvSpPr>
          <p:cNvPr id="240" name="Google Shape;240;p69"/>
          <p:cNvSpPr>
            <a:spLocks noGrp="1"/>
          </p:cNvSpPr>
          <p:nvPr>
            <p:ph type="pic" idx="2"/>
          </p:nvPr>
        </p:nvSpPr>
        <p:spPr>
          <a:xfrm>
            <a:off x="0" y="0"/>
            <a:ext cx="12192000" cy="4374573"/>
          </a:xfrm>
          <a:prstGeom prst="rect">
            <a:avLst/>
          </a:prstGeom>
          <a:noFill/>
          <a:ln>
            <a:noFill/>
          </a:ln>
        </p:spPr>
      </p:sp>
      <p:pic>
        <p:nvPicPr>
          <p:cNvPr id="241" name="Google Shape;241;p69"/>
          <p:cNvPicPr preferRelativeResize="0"/>
          <p:nvPr/>
        </p:nvPicPr>
        <p:blipFill rotWithShape="1">
          <a:blip r:embed="rId2">
            <a:alphaModFix/>
          </a:blip>
          <a:srcRect/>
          <a:stretch/>
        </p:blipFill>
        <p:spPr>
          <a:xfrm>
            <a:off x="9330379" y="5987724"/>
            <a:ext cx="2407631" cy="652067"/>
          </a:xfrm>
          <a:prstGeom prst="rect">
            <a:avLst/>
          </a:prstGeom>
          <a:noFill/>
          <a:ln>
            <a:noFill/>
          </a:ln>
        </p:spPr>
      </p:pic>
      <p:sp>
        <p:nvSpPr>
          <p:cNvPr id="242" name="Google Shape;242;p69"/>
          <p:cNvSpPr txBox="1">
            <a:spLocks noGrp="1"/>
          </p:cNvSpPr>
          <p:nvPr>
            <p:ph type="title"/>
          </p:nvPr>
        </p:nvSpPr>
        <p:spPr>
          <a:xfrm>
            <a:off x="315110" y="5024533"/>
            <a:ext cx="5410279" cy="1615258"/>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rgbClr val="275D38"/>
              </a:buClr>
              <a:buSzPts val="5400"/>
              <a:buFont typeface="Roboto"/>
              <a:buNone/>
              <a:defRPr sz="5400" b="1" i="0" cap="none">
                <a:solidFill>
                  <a:srgbClr val="275D38"/>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ontent 1">
  <p:cSld name="Content 1">
    <p:spTree>
      <p:nvGrpSpPr>
        <p:cNvPr id="1" name="Shape 243"/>
        <p:cNvGrpSpPr/>
        <p:nvPr/>
      </p:nvGrpSpPr>
      <p:grpSpPr>
        <a:xfrm>
          <a:off x="0" y="0"/>
          <a:ext cx="0" cy="0"/>
          <a:chOff x="0" y="0"/>
          <a:chExt cx="0" cy="0"/>
        </a:xfrm>
      </p:grpSpPr>
      <p:sp>
        <p:nvSpPr>
          <p:cNvPr id="244" name="Google Shape;244;p70"/>
          <p:cNvSpPr/>
          <p:nvPr/>
        </p:nvSpPr>
        <p:spPr>
          <a:xfrm>
            <a:off x="0" y="0"/>
            <a:ext cx="12192000" cy="1485900"/>
          </a:xfrm>
          <a:prstGeom prst="rect">
            <a:avLst/>
          </a:prstGeom>
          <a:solidFill>
            <a:srgbClr val="F2CD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5" name="Google Shape;245;p70"/>
          <p:cNvSpPr txBox="1">
            <a:spLocks noGrp="1"/>
          </p:cNvSpPr>
          <p:nvPr>
            <p:ph type="title"/>
          </p:nvPr>
        </p:nvSpPr>
        <p:spPr>
          <a:xfrm>
            <a:off x="390591" y="365125"/>
            <a:ext cx="11410818"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6" name="Google Shape;246;p70"/>
          <p:cNvSpPr txBox="1">
            <a:spLocks noGrp="1"/>
          </p:cNvSpPr>
          <p:nvPr>
            <p:ph type="body" idx="1"/>
          </p:nvPr>
        </p:nvSpPr>
        <p:spPr>
          <a:xfrm>
            <a:off x="390525" y="1965325"/>
            <a:ext cx="11410818" cy="419417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7" name="Google Shape;247;p70"/>
          <p:cNvSpPr txBox="1">
            <a:spLocks noGrp="1"/>
          </p:cNvSpPr>
          <p:nvPr>
            <p:ph type="dt" idx="10"/>
          </p:nvPr>
        </p:nvSpPr>
        <p:spPr>
          <a:xfrm>
            <a:off x="390591"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8" name="Google Shape;248;p70"/>
          <p:cNvSpPr txBox="1">
            <a:spLocks noGrp="1"/>
          </p:cNvSpPr>
          <p:nvPr>
            <p:ph type="ftr" idx="11"/>
          </p:nvPr>
        </p:nvSpPr>
        <p:spPr>
          <a:xfrm>
            <a:off x="39235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9" name="Google Shape;249;p70"/>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ontent 2">
  <p:cSld name="Content 2">
    <p:bg>
      <p:bgPr>
        <a:solidFill>
          <a:schemeClr val="lt1"/>
        </a:solidFill>
        <a:effectLst/>
      </p:bgPr>
    </p:bg>
    <p:spTree>
      <p:nvGrpSpPr>
        <p:cNvPr id="1" name="Shape 250"/>
        <p:cNvGrpSpPr/>
        <p:nvPr/>
      </p:nvGrpSpPr>
      <p:grpSpPr>
        <a:xfrm>
          <a:off x="0" y="0"/>
          <a:ext cx="0" cy="0"/>
          <a:chOff x="0" y="0"/>
          <a:chExt cx="0" cy="0"/>
        </a:xfrm>
      </p:grpSpPr>
      <p:sp>
        <p:nvSpPr>
          <p:cNvPr id="251" name="Google Shape;251;p71"/>
          <p:cNvSpPr/>
          <p:nvPr/>
        </p:nvSpPr>
        <p:spPr>
          <a:xfrm>
            <a:off x="-12086" y="0"/>
            <a:ext cx="12204086"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2" name="Google Shape;252;p71"/>
          <p:cNvSpPr txBox="1">
            <a:spLocks noGrp="1"/>
          </p:cNvSpPr>
          <p:nvPr>
            <p:ph type="body" idx="1"/>
          </p:nvPr>
        </p:nvSpPr>
        <p:spPr>
          <a:xfrm>
            <a:off x="390525" y="1965324"/>
            <a:ext cx="11410883" cy="4194175"/>
          </a:xfrm>
          <a:prstGeom prst="rect">
            <a:avLst/>
          </a:prstGeom>
          <a:noFill/>
          <a:ln>
            <a:noFill/>
          </a:ln>
        </p:spPr>
        <p:txBody>
          <a:bodyPr spcFirstLastPara="1" wrap="square" lIns="0" tIns="0" rIns="0" bIns="0" anchor="t" anchorCtr="0">
            <a:noAutofit/>
          </a:bodyPr>
          <a:lstStyle>
            <a:lvl1pPr marL="457200" marR="0" lvl="0" indent="-228600" algn="l">
              <a:lnSpc>
                <a:spcPct val="100000"/>
              </a:lnSpc>
              <a:spcBef>
                <a:spcPts val="1000"/>
              </a:spcBef>
              <a:spcAft>
                <a:spcPts val="0"/>
              </a:spcAft>
              <a:buClr>
                <a:schemeClr val="dk1"/>
              </a:buClr>
              <a:buSzPts val="3200"/>
              <a:buFont typeface="Arial"/>
              <a:buNone/>
              <a:defRPr sz="3200" b="1" i="0">
                <a:solidFill>
                  <a:schemeClr val="dk1"/>
                </a:solidFill>
                <a:latin typeface="Roboto"/>
                <a:ea typeface="Roboto"/>
                <a:cs typeface="Roboto"/>
                <a:sym typeface="Roboto"/>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3" name="Google Shape;253;p71"/>
          <p:cNvSpPr txBox="1">
            <a:spLocks noGrp="1"/>
          </p:cNvSpPr>
          <p:nvPr>
            <p:ph type="dt" idx="10"/>
          </p:nvPr>
        </p:nvSpPr>
        <p:spPr>
          <a:xfrm>
            <a:off x="390591"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4" name="Google Shape;254;p71"/>
          <p:cNvSpPr txBox="1">
            <a:spLocks noGrp="1"/>
          </p:cNvSpPr>
          <p:nvPr>
            <p:ph type="ftr" idx="11"/>
          </p:nvPr>
        </p:nvSpPr>
        <p:spPr>
          <a:xfrm>
            <a:off x="39235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5" name="Google Shape;255;p71"/>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ontent 3">
  <p:cSld name="Content 3">
    <p:bg>
      <p:bgPr>
        <a:solidFill>
          <a:schemeClr val="dk2"/>
        </a:solidFill>
        <a:effectLst/>
      </p:bgPr>
    </p:bg>
    <p:spTree>
      <p:nvGrpSpPr>
        <p:cNvPr id="1" name="Shape 256"/>
        <p:cNvGrpSpPr/>
        <p:nvPr/>
      </p:nvGrpSpPr>
      <p:grpSpPr>
        <a:xfrm>
          <a:off x="0" y="0"/>
          <a:ext cx="0" cy="0"/>
          <a:chOff x="0" y="0"/>
          <a:chExt cx="0" cy="0"/>
        </a:xfrm>
      </p:grpSpPr>
      <p:sp>
        <p:nvSpPr>
          <p:cNvPr id="257" name="Google Shape;257;p72"/>
          <p:cNvSpPr txBox="1">
            <a:spLocks noGrp="1"/>
          </p:cNvSpPr>
          <p:nvPr>
            <p:ph type="body" idx="1"/>
          </p:nvPr>
        </p:nvSpPr>
        <p:spPr>
          <a:xfrm>
            <a:off x="390592" y="1074258"/>
            <a:ext cx="11410816" cy="702587"/>
          </a:xfrm>
          <a:prstGeom prst="rect">
            <a:avLst/>
          </a:prstGeom>
          <a:noFill/>
          <a:ln>
            <a:noFill/>
          </a:ln>
        </p:spPr>
        <p:txBody>
          <a:bodyPr spcFirstLastPara="1" wrap="square" lIns="0" tIns="0" rIns="0" bIns="0" anchor="t" anchorCtr="0">
            <a:noAutofit/>
          </a:bodyPr>
          <a:lstStyle>
            <a:lvl1pPr marL="457200" lvl="0" indent="-228600" algn="l">
              <a:lnSpc>
                <a:spcPct val="80000"/>
              </a:lnSpc>
              <a:spcBef>
                <a:spcPts val="400"/>
              </a:spcBef>
              <a:spcAft>
                <a:spcPts val="0"/>
              </a:spcAft>
              <a:buClr>
                <a:schemeClr val="lt2"/>
              </a:buClr>
              <a:buSzPts val="5400"/>
              <a:buNone/>
              <a:defRPr sz="5400" b="1" i="0">
                <a:solidFill>
                  <a:schemeClr val="lt2"/>
                </a:solidFill>
                <a:latin typeface="Roboto"/>
                <a:ea typeface="Roboto"/>
                <a:cs typeface="Roboto"/>
                <a:sym typeface="Roboto"/>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58" name="Google Shape;258;p72"/>
          <p:cNvSpPr txBox="1">
            <a:spLocks noGrp="1"/>
          </p:cNvSpPr>
          <p:nvPr>
            <p:ph type="dt" idx="10"/>
          </p:nvPr>
        </p:nvSpPr>
        <p:spPr>
          <a:xfrm>
            <a:off x="390591"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9" name="Google Shape;259;p72"/>
          <p:cNvSpPr txBox="1">
            <a:spLocks noGrp="1"/>
          </p:cNvSpPr>
          <p:nvPr>
            <p:ph type="ftr" idx="11"/>
          </p:nvPr>
        </p:nvSpPr>
        <p:spPr>
          <a:xfrm>
            <a:off x="39235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0" name="Google Shape;260;p72"/>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
        <p:nvSpPr>
          <p:cNvPr id="261" name="Google Shape;261;p72"/>
          <p:cNvSpPr txBox="1">
            <a:spLocks noGrp="1"/>
          </p:cNvSpPr>
          <p:nvPr>
            <p:ph type="body" idx="2"/>
          </p:nvPr>
        </p:nvSpPr>
        <p:spPr>
          <a:xfrm>
            <a:off x="390525" y="2340855"/>
            <a:ext cx="11410818" cy="338453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417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5">
  <p:cSld name="Content 5">
    <p:spTree>
      <p:nvGrpSpPr>
        <p:cNvPr id="1" name="Shape 37"/>
        <p:cNvGrpSpPr/>
        <p:nvPr/>
      </p:nvGrpSpPr>
      <p:grpSpPr>
        <a:xfrm>
          <a:off x="0" y="0"/>
          <a:ext cx="0" cy="0"/>
          <a:chOff x="0" y="0"/>
          <a:chExt cx="0" cy="0"/>
        </a:xfrm>
      </p:grpSpPr>
      <p:sp>
        <p:nvSpPr>
          <p:cNvPr id="38" name="Google Shape;38;p23"/>
          <p:cNvSpPr/>
          <p:nvPr/>
        </p:nvSpPr>
        <p:spPr>
          <a:xfrm>
            <a:off x="0" y="0"/>
            <a:ext cx="12192000" cy="1485900"/>
          </a:xfrm>
          <a:prstGeom prst="rect">
            <a:avLst/>
          </a:prstGeom>
          <a:solidFill>
            <a:srgbClr val="275D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 name="Google Shape;39;p23"/>
          <p:cNvSpPr txBox="1">
            <a:spLocks noGrp="1"/>
          </p:cNvSpPr>
          <p:nvPr>
            <p:ph type="title"/>
          </p:nvPr>
        </p:nvSpPr>
        <p:spPr>
          <a:xfrm>
            <a:off x="351487" y="556576"/>
            <a:ext cx="11449855" cy="760977"/>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2"/>
              </a:buClr>
              <a:buSzPts val="2800"/>
              <a:buFont typeface="Roboto"/>
              <a:buNone/>
              <a:defRPr sz="5400" b="1" i="0">
                <a:solidFill>
                  <a:schemeClr val="lt2"/>
                </a:solidFill>
                <a:latin typeface="Roboto"/>
                <a:ea typeface="Roboto"/>
                <a:cs typeface="Roboto"/>
                <a:sym typeface="Robo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0" name="Google Shape;40;p23"/>
          <p:cNvSpPr txBox="1">
            <a:spLocks noGrp="1"/>
          </p:cNvSpPr>
          <p:nvPr>
            <p:ph type="body" idx="1"/>
          </p:nvPr>
        </p:nvSpPr>
        <p:spPr>
          <a:xfrm>
            <a:off x="390525" y="1965325"/>
            <a:ext cx="11410818" cy="419417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23"/>
          <p:cNvSpPr txBox="1">
            <a:spLocks noGrp="1"/>
          </p:cNvSpPr>
          <p:nvPr>
            <p:ph type="dt" idx="10"/>
          </p:nvPr>
        </p:nvSpPr>
        <p:spPr>
          <a:xfrm>
            <a:off x="2313810" y="6356350"/>
            <a:ext cx="181369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3"/>
          <p:cNvSpPr txBox="1">
            <a:spLocks noGrp="1"/>
          </p:cNvSpPr>
          <p:nvPr>
            <p:ph type="ftr" idx="11"/>
          </p:nvPr>
        </p:nvSpPr>
        <p:spPr>
          <a:xfrm>
            <a:off x="4420354"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3"/>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pic>
        <p:nvPicPr>
          <p:cNvPr id="44" name="Google Shape;44;p23"/>
          <p:cNvPicPr preferRelativeResize="0"/>
          <p:nvPr/>
        </p:nvPicPr>
        <p:blipFill rotWithShape="1">
          <a:blip r:embed="rId2">
            <a:alphaModFix/>
          </a:blip>
          <a:srcRect/>
          <a:stretch/>
        </p:blipFill>
        <p:spPr>
          <a:xfrm>
            <a:off x="390591" y="6288677"/>
            <a:ext cx="1705010" cy="461774"/>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ntent 4">
  <p:cSld name="Content 4">
    <p:spTree>
      <p:nvGrpSpPr>
        <p:cNvPr id="1" name="Shape 262"/>
        <p:cNvGrpSpPr/>
        <p:nvPr/>
      </p:nvGrpSpPr>
      <p:grpSpPr>
        <a:xfrm>
          <a:off x="0" y="0"/>
          <a:ext cx="0" cy="0"/>
          <a:chOff x="0" y="0"/>
          <a:chExt cx="0" cy="0"/>
        </a:xfrm>
      </p:grpSpPr>
      <p:sp>
        <p:nvSpPr>
          <p:cNvPr id="263" name="Google Shape;263;p73"/>
          <p:cNvSpPr txBox="1">
            <a:spLocks noGrp="1"/>
          </p:cNvSpPr>
          <p:nvPr>
            <p:ph type="body" idx="1"/>
          </p:nvPr>
        </p:nvSpPr>
        <p:spPr>
          <a:xfrm>
            <a:off x="390525" y="1965325"/>
            <a:ext cx="11410818" cy="419417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4" name="Google Shape;264;p73"/>
          <p:cNvSpPr txBox="1">
            <a:spLocks noGrp="1"/>
          </p:cNvSpPr>
          <p:nvPr>
            <p:ph type="title"/>
          </p:nvPr>
        </p:nvSpPr>
        <p:spPr>
          <a:xfrm>
            <a:off x="351487" y="556576"/>
            <a:ext cx="11449855" cy="760977"/>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2800"/>
              <a:buFont typeface="Roboto"/>
              <a:buNone/>
              <a:defRPr sz="5400" b="1" i="0">
                <a:solidFill>
                  <a:schemeClr val="dk1"/>
                </a:solidFill>
                <a:latin typeface="Roboto"/>
                <a:ea typeface="Roboto"/>
                <a:cs typeface="Roboto"/>
                <a:sym typeface="Robo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65" name="Google Shape;265;p73"/>
          <p:cNvSpPr txBox="1">
            <a:spLocks noGrp="1"/>
          </p:cNvSpPr>
          <p:nvPr>
            <p:ph type="dt" idx="10"/>
          </p:nvPr>
        </p:nvSpPr>
        <p:spPr>
          <a:xfrm>
            <a:off x="390591"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6" name="Google Shape;266;p73"/>
          <p:cNvSpPr txBox="1">
            <a:spLocks noGrp="1"/>
          </p:cNvSpPr>
          <p:nvPr>
            <p:ph type="ftr" idx="11"/>
          </p:nvPr>
        </p:nvSpPr>
        <p:spPr>
          <a:xfrm>
            <a:off x="39235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7" name="Google Shape;267;p73"/>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Picture with Caption 2">
  <p:cSld name="Picture with Caption 2">
    <p:bg>
      <p:bgPr>
        <a:solidFill>
          <a:schemeClr val="lt1"/>
        </a:solidFill>
        <a:effectLst/>
      </p:bgPr>
    </p:bg>
    <p:spTree>
      <p:nvGrpSpPr>
        <p:cNvPr id="1" name="Shape 268"/>
        <p:cNvGrpSpPr/>
        <p:nvPr/>
      </p:nvGrpSpPr>
      <p:grpSpPr>
        <a:xfrm>
          <a:off x="0" y="0"/>
          <a:ext cx="0" cy="0"/>
          <a:chOff x="0" y="0"/>
          <a:chExt cx="0" cy="0"/>
        </a:xfrm>
      </p:grpSpPr>
      <p:sp>
        <p:nvSpPr>
          <p:cNvPr id="269" name="Google Shape;269;p74"/>
          <p:cNvSpPr/>
          <p:nvPr/>
        </p:nvSpPr>
        <p:spPr>
          <a:xfrm>
            <a:off x="6096000" y="0"/>
            <a:ext cx="6104623"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0" name="Google Shape;270;p74"/>
          <p:cNvSpPr>
            <a:spLocks noGrp="1"/>
          </p:cNvSpPr>
          <p:nvPr>
            <p:ph type="pic" idx="2"/>
          </p:nvPr>
        </p:nvSpPr>
        <p:spPr>
          <a:xfrm>
            <a:off x="1" y="0"/>
            <a:ext cx="6096000" cy="6858000"/>
          </a:xfrm>
          <a:prstGeom prst="rect">
            <a:avLst/>
          </a:prstGeom>
          <a:noFill/>
          <a:ln>
            <a:noFill/>
          </a:ln>
        </p:spPr>
      </p:sp>
      <p:sp>
        <p:nvSpPr>
          <p:cNvPr id="271" name="Google Shape;271;p74"/>
          <p:cNvSpPr txBox="1">
            <a:spLocks noGrp="1"/>
          </p:cNvSpPr>
          <p:nvPr>
            <p:ph type="body" idx="1"/>
          </p:nvPr>
        </p:nvSpPr>
        <p:spPr>
          <a:xfrm>
            <a:off x="7095960" y="1579417"/>
            <a:ext cx="4178176" cy="3875810"/>
          </a:xfrm>
          <a:prstGeom prst="rect">
            <a:avLst/>
          </a:prstGeom>
          <a:noFill/>
          <a:ln>
            <a:noFill/>
          </a:ln>
        </p:spPr>
        <p:txBody>
          <a:bodyPr spcFirstLastPara="1" wrap="square" lIns="0" tIns="0" rIns="0" bIns="0" anchor="t" anchorCtr="0">
            <a:noAutofit/>
          </a:bodyPr>
          <a:lstStyle>
            <a:lvl1pPr marL="457200" marR="0" lvl="0" indent="-228600" algn="l">
              <a:lnSpc>
                <a:spcPct val="90000"/>
              </a:lnSpc>
              <a:spcBef>
                <a:spcPts val="0"/>
              </a:spcBef>
              <a:spcAft>
                <a:spcPts val="0"/>
              </a:spcAft>
              <a:buClr>
                <a:schemeClr val="dk2"/>
              </a:buClr>
              <a:buSzPts val="1800"/>
              <a:buFont typeface="Arial"/>
              <a:buNone/>
              <a:defRPr sz="3200" b="0" i="0">
                <a:solidFill>
                  <a:schemeClr val="lt1"/>
                </a:solidFill>
                <a:latin typeface="Roboto Light"/>
                <a:ea typeface="Roboto Light"/>
                <a:cs typeface="Roboto Light"/>
                <a:sym typeface="Roboto Light"/>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72" name="Google Shape;272;p74"/>
          <p:cNvSpPr txBox="1">
            <a:spLocks noGrp="1"/>
          </p:cNvSpPr>
          <p:nvPr>
            <p:ph type="dt" idx="10"/>
          </p:nvPr>
        </p:nvSpPr>
        <p:spPr>
          <a:xfrm>
            <a:off x="390591"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3" name="Google Shape;273;p74"/>
          <p:cNvSpPr txBox="1">
            <a:spLocks noGrp="1"/>
          </p:cNvSpPr>
          <p:nvPr>
            <p:ph type="ftr" idx="11"/>
          </p:nvPr>
        </p:nvSpPr>
        <p:spPr>
          <a:xfrm>
            <a:off x="39235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4" name="Google Shape;274;p74"/>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hart 1">
  <p:cSld name="Chart 1">
    <p:bg>
      <p:bgPr>
        <a:solidFill>
          <a:schemeClr val="dk2"/>
        </a:solidFill>
        <a:effectLst/>
      </p:bgPr>
    </p:bg>
    <p:spTree>
      <p:nvGrpSpPr>
        <p:cNvPr id="1" name="Shape 275"/>
        <p:cNvGrpSpPr/>
        <p:nvPr/>
      </p:nvGrpSpPr>
      <p:grpSpPr>
        <a:xfrm>
          <a:off x="0" y="0"/>
          <a:ext cx="0" cy="0"/>
          <a:chOff x="0" y="0"/>
          <a:chExt cx="0" cy="0"/>
        </a:xfrm>
      </p:grpSpPr>
      <p:sp>
        <p:nvSpPr>
          <p:cNvPr id="276" name="Google Shape;276;p75"/>
          <p:cNvSpPr>
            <a:spLocks noGrp="1"/>
          </p:cNvSpPr>
          <p:nvPr>
            <p:ph type="chart" idx="2"/>
          </p:nvPr>
        </p:nvSpPr>
        <p:spPr>
          <a:xfrm>
            <a:off x="390591" y="1343279"/>
            <a:ext cx="11383897" cy="4183582"/>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Roboto"/>
                <a:ea typeface="Roboto"/>
                <a:cs typeface="Roboto"/>
                <a:sym typeface="Roboto"/>
              </a:defRPr>
            </a:lvl1pPr>
            <a:lvl2pPr marR="0" lvl="1"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Roboto"/>
                <a:ea typeface="Roboto"/>
                <a:cs typeface="Roboto"/>
                <a:sym typeface="Roboto"/>
              </a:defRPr>
            </a:lvl2pPr>
            <a:lvl3pPr marR="0" lvl="2"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Roboto"/>
                <a:ea typeface="Roboto"/>
                <a:cs typeface="Roboto"/>
                <a:sym typeface="Roboto"/>
              </a:defRPr>
            </a:lvl3pPr>
            <a:lvl4pPr marR="0" lvl="3"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Roboto"/>
                <a:ea typeface="Roboto"/>
                <a:cs typeface="Roboto"/>
                <a:sym typeface="Roboto"/>
              </a:defRPr>
            </a:lvl4pPr>
            <a:lvl5pPr marR="0" lvl="4"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Roboto"/>
                <a:ea typeface="Roboto"/>
                <a:cs typeface="Roboto"/>
                <a:sym typeface="Roboto"/>
              </a:defRPr>
            </a:lvl5pPr>
            <a:lvl6pPr marR="0" lvl="5"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R="0" lvl="6"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R="0" lvl="7"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R="0" lvl="8"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277" name="Google Shape;277;p75"/>
          <p:cNvSpPr txBox="1">
            <a:spLocks noGrp="1"/>
          </p:cNvSpPr>
          <p:nvPr>
            <p:ph type="body" idx="1"/>
          </p:nvPr>
        </p:nvSpPr>
        <p:spPr>
          <a:xfrm>
            <a:off x="390591" y="498930"/>
            <a:ext cx="11383897" cy="687387"/>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Clr>
                <a:schemeClr val="lt2"/>
              </a:buClr>
              <a:buSzPts val="2800"/>
              <a:buNone/>
              <a:defRPr b="1">
                <a:solidFill>
                  <a:schemeClr val="lt2"/>
                </a:solidFil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78" name="Google Shape;278;p75"/>
          <p:cNvSpPr txBox="1">
            <a:spLocks noGrp="1"/>
          </p:cNvSpPr>
          <p:nvPr>
            <p:ph type="dt" idx="10"/>
          </p:nvPr>
        </p:nvSpPr>
        <p:spPr>
          <a:xfrm>
            <a:off x="390591"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9" name="Google Shape;279;p75"/>
          <p:cNvSpPr txBox="1">
            <a:spLocks noGrp="1"/>
          </p:cNvSpPr>
          <p:nvPr>
            <p:ph type="ftr" idx="11"/>
          </p:nvPr>
        </p:nvSpPr>
        <p:spPr>
          <a:xfrm>
            <a:off x="39235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0" name="Google Shape;280;p75"/>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
        <p:nvSpPr>
          <p:cNvPr id="281" name="Google Shape;281;p75"/>
          <p:cNvSpPr txBox="1">
            <a:spLocks noGrp="1"/>
          </p:cNvSpPr>
          <p:nvPr>
            <p:ph type="body" idx="3"/>
          </p:nvPr>
        </p:nvSpPr>
        <p:spPr>
          <a:xfrm>
            <a:off x="390525" y="5688013"/>
            <a:ext cx="11410950" cy="37306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lt1"/>
              </a:buClr>
              <a:buSzPts val="1200"/>
              <a:buNone/>
              <a:defRPr sz="1200" b="0" i="0">
                <a:solidFill>
                  <a:schemeClr val="lt1"/>
                </a:solidFill>
                <a:latin typeface="Roboto Light"/>
                <a:ea typeface="Roboto Light"/>
                <a:cs typeface="Roboto Light"/>
                <a:sym typeface="Roboto Light"/>
              </a:defRPr>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200"/>
              <a:buNone/>
              <a:defRPr sz="1200"/>
            </a:lvl4pPr>
            <a:lvl5pPr marL="2286000" lvl="4" indent="-228600" algn="l">
              <a:lnSpc>
                <a:spcPct val="90000"/>
              </a:lnSpc>
              <a:spcBef>
                <a:spcPts val="500"/>
              </a:spcBef>
              <a:spcAft>
                <a:spcPts val="0"/>
              </a:spcAft>
              <a:buClr>
                <a:schemeClr val="lt1"/>
              </a:buClr>
              <a:buSzPts val="1200"/>
              <a:buNone/>
              <a:defRPr sz="12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4176">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hart 2">
  <p:cSld name="Chart 2">
    <p:bg>
      <p:bgPr>
        <a:solidFill>
          <a:schemeClr val="lt2"/>
        </a:solidFill>
        <a:effectLst/>
      </p:bgPr>
    </p:bg>
    <p:spTree>
      <p:nvGrpSpPr>
        <p:cNvPr id="1" name="Shape 282"/>
        <p:cNvGrpSpPr/>
        <p:nvPr/>
      </p:nvGrpSpPr>
      <p:grpSpPr>
        <a:xfrm>
          <a:off x="0" y="0"/>
          <a:ext cx="0" cy="0"/>
          <a:chOff x="0" y="0"/>
          <a:chExt cx="0" cy="0"/>
        </a:xfrm>
      </p:grpSpPr>
      <p:sp>
        <p:nvSpPr>
          <p:cNvPr id="283" name="Google Shape;283;p76"/>
          <p:cNvSpPr>
            <a:spLocks noGrp="1"/>
          </p:cNvSpPr>
          <p:nvPr>
            <p:ph type="chart" idx="2"/>
          </p:nvPr>
        </p:nvSpPr>
        <p:spPr>
          <a:xfrm>
            <a:off x="390591" y="1343279"/>
            <a:ext cx="11383897" cy="4183582"/>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2"/>
              </a:buClr>
              <a:buSzPts val="2800"/>
              <a:buFont typeface="Arial"/>
              <a:buChar char="•"/>
              <a:defRPr sz="2800" b="0" i="0" u="none" strike="noStrike" cap="none">
                <a:solidFill>
                  <a:schemeClr val="dk2"/>
                </a:solidFill>
                <a:latin typeface="Roboto"/>
                <a:ea typeface="Roboto"/>
                <a:cs typeface="Roboto"/>
                <a:sym typeface="Roboto"/>
              </a:defRPr>
            </a:lvl1pPr>
            <a:lvl2pPr marR="0" lvl="1"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Roboto"/>
                <a:ea typeface="Roboto"/>
                <a:cs typeface="Roboto"/>
                <a:sym typeface="Roboto"/>
              </a:defRPr>
            </a:lvl2pPr>
            <a:lvl3pPr marR="0" lvl="2"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Roboto"/>
                <a:ea typeface="Roboto"/>
                <a:cs typeface="Roboto"/>
                <a:sym typeface="Roboto"/>
              </a:defRPr>
            </a:lvl3pPr>
            <a:lvl4pPr marR="0" lvl="3"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Roboto"/>
                <a:ea typeface="Roboto"/>
                <a:cs typeface="Roboto"/>
                <a:sym typeface="Roboto"/>
              </a:defRPr>
            </a:lvl4pPr>
            <a:lvl5pPr marR="0" lvl="4"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Roboto"/>
                <a:ea typeface="Roboto"/>
                <a:cs typeface="Roboto"/>
                <a:sym typeface="Roboto"/>
              </a:defRPr>
            </a:lvl5pPr>
            <a:lvl6pPr marR="0" lvl="5"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R="0" lvl="6"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R="0" lvl="7"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R="0" lvl="8"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284" name="Google Shape;284;p76"/>
          <p:cNvSpPr txBox="1">
            <a:spLocks noGrp="1"/>
          </p:cNvSpPr>
          <p:nvPr>
            <p:ph type="body" idx="1"/>
          </p:nvPr>
        </p:nvSpPr>
        <p:spPr>
          <a:xfrm>
            <a:off x="390591" y="498930"/>
            <a:ext cx="11383897" cy="687387"/>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Clr>
                <a:schemeClr val="dk2"/>
              </a:buClr>
              <a:buSzPts val="2800"/>
              <a:buNone/>
              <a:defRPr b="1">
                <a:solidFill>
                  <a:schemeClr val="dk2"/>
                </a:solidFil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85" name="Google Shape;285;p76"/>
          <p:cNvSpPr txBox="1">
            <a:spLocks noGrp="1"/>
          </p:cNvSpPr>
          <p:nvPr>
            <p:ph type="body" idx="3"/>
          </p:nvPr>
        </p:nvSpPr>
        <p:spPr>
          <a:xfrm>
            <a:off x="390525" y="5688013"/>
            <a:ext cx="11410950" cy="37306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dk2"/>
              </a:buClr>
              <a:buSzPts val="1200"/>
              <a:buNone/>
              <a:defRPr sz="1200">
                <a:solidFill>
                  <a:schemeClr val="dk2"/>
                </a:solidFill>
              </a:defRPr>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200"/>
              <a:buNone/>
              <a:defRPr sz="1200"/>
            </a:lvl4pPr>
            <a:lvl5pPr marL="2286000" lvl="4" indent="-228600" algn="l">
              <a:lnSpc>
                <a:spcPct val="90000"/>
              </a:lnSpc>
              <a:spcBef>
                <a:spcPts val="500"/>
              </a:spcBef>
              <a:spcAft>
                <a:spcPts val="0"/>
              </a:spcAft>
              <a:buClr>
                <a:schemeClr val="lt1"/>
              </a:buClr>
              <a:buSzPts val="1200"/>
              <a:buNone/>
              <a:defRPr sz="12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86" name="Google Shape;286;p76"/>
          <p:cNvSpPr txBox="1">
            <a:spLocks noGrp="1"/>
          </p:cNvSpPr>
          <p:nvPr>
            <p:ph type="dt" idx="10"/>
          </p:nvPr>
        </p:nvSpPr>
        <p:spPr>
          <a:xfrm>
            <a:off x="390591"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7" name="Google Shape;287;p76"/>
          <p:cNvSpPr txBox="1">
            <a:spLocks noGrp="1"/>
          </p:cNvSpPr>
          <p:nvPr>
            <p:ph type="ftr" idx="11"/>
          </p:nvPr>
        </p:nvSpPr>
        <p:spPr>
          <a:xfrm>
            <a:off x="39235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8" name="Google Shape;288;p76"/>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4176">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Picture with Caption 3">
  <p:cSld name="Picture with Caption 3">
    <p:bg>
      <p:bgPr>
        <a:solidFill>
          <a:schemeClr val="dk2"/>
        </a:solidFill>
        <a:effectLst/>
      </p:bgPr>
    </p:bg>
    <p:spTree>
      <p:nvGrpSpPr>
        <p:cNvPr id="1" name="Shape 289"/>
        <p:cNvGrpSpPr/>
        <p:nvPr/>
      </p:nvGrpSpPr>
      <p:grpSpPr>
        <a:xfrm>
          <a:off x="0" y="0"/>
          <a:ext cx="0" cy="0"/>
          <a:chOff x="0" y="0"/>
          <a:chExt cx="0" cy="0"/>
        </a:xfrm>
      </p:grpSpPr>
      <p:sp>
        <p:nvSpPr>
          <p:cNvPr id="290" name="Google Shape;290;p77"/>
          <p:cNvSpPr>
            <a:spLocks noGrp="1"/>
          </p:cNvSpPr>
          <p:nvPr>
            <p:ph type="pic" idx="2"/>
          </p:nvPr>
        </p:nvSpPr>
        <p:spPr>
          <a:xfrm>
            <a:off x="1451120" y="1608138"/>
            <a:ext cx="3557298" cy="3327638"/>
          </a:xfrm>
          <a:prstGeom prst="rect">
            <a:avLst/>
          </a:prstGeom>
          <a:noFill/>
          <a:ln>
            <a:noFill/>
          </a:ln>
        </p:spPr>
      </p:sp>
      <p:sp>
        <p:nvSpPr>
          <p:cNvPr id="291" name="Google Shape;291;p77"/>
          <p:cNvSpPr txBox="1">
            <a:spLocks noGrp="1"/>
          </p:cNvSpPr>
          <p:nvPr>
            <p:ph type="body" idx="1"/>
          </p:nvPr>
        </p:nvSpPr>
        <p:spPr>
          <a:xfrm>
            <a:off x="5857875" y="1608138"/>
            <a:ext cx="5322888" cy="4168775"/>
          </a:xfrm>
          <a:prstGeom prst="rect">
            <a:avLst/>
          </a:prstGeom>
          <a:noFill/>
          <a:ln>
            <a:noFill/>
          </a:ln>
        </p:spPr>
        <p:txBody>
          <a:bodyPr spcFirstLastPara="1" wrap="square" lIns="0" tIns="0" rIns="0" bIns="0" anchor="t" anchorCtr="0">
            <a:normAutofit/>
          </a:bodyPr>
          <a:lstStyle>
            <a:lvl1pPr marL="457200" lvl="0" indent="-228600" algn="l">
              <a:lnSpc>
                <a:spcPct val="114000"/>
              </a:lnSpc>
              <a:spcBef>
                <a:spcPts val="0"/>
              </a:spcBef>
              <a:spcAft>
                <a:spcPts val="0"/>
              </a:spcAft>
              <a:buClr>
                <a:schemeClr val="lt2"/>
              </a:buClr>
              <a:buSzPts val="2800"/>
              <a:buNone/>
              <a:defRPr sz="2800" b="1" i="0">
                <a:solidFill>
                  <a:schemeClr val="lt2"/>
                </a:solidFill>
                <a:latin typeface="Roboto"/>
                <a:ea typeface="Roboto"/>
                <a:cs typeface="Roboto"/>
                <a:sym typeface="Roboto"/>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92" name="Google Shape;292;p77"/>
          <p:cNvSpPr txBox="1">
            <a:spLocks noGrp="1"/>
          </p:cNvSpPr>
          <p:nvPr>
            <p:ph type="dt" idx="10"/>
          </p:nvPr>
        </p:nvSpPr>
        <p:spPr>
          <a:xfrm>
            <a:off x="390591"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3" name="Google Shape;293;p77"/>
          <p:cNvSpPr txBox="1">
            <a:spLocks noGrp="1"/>
          </p:cNvSpPr>
          <p:nvPr>
            <p:ph type="ftr" idx="11"/>
          </p:nvPr>
        </p:nvSpPr>
        <p:spPr>
          <a:xfrm>
            <a:off x="39235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4" name="Google Shape;294;p77"/>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417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Promise 1">
  <p:cSld name="Promise 1">
    <p:bg>
      <p:bgPr>
        <a:solidFill>
          <a:schemeClr val="dk2"/>
        </a:solidFill>
        <a:effectLst/>
      </p:bgPr>
    </p:bg>
    <p:spTree>
      <p:nvGrpSpPr>
        <p:cNvPr id="1" name="Shape 295"/>
        <p:cNvGrpSpPr/>
        <p:nvPr/>
      </p:nvGrpSpPr>
      <p:grpSpPr>
        <a:xfrm>
          <a:off x="0" y="0"/>
          <a:ext cx="0" cy="0"/>
          <a:chOff x="0" y="0"/>
          <a:chExt cx="0" cy="0"/>
        </a:xfrm>
      </p:grpSpPr>
      <p:pic>
        <p:nvPicPr>
          <p:cNvPr id="296" name="Google Shape;296;p78"/>
          <p:cNvPicPr preferRelativeResize="0"/>
          <p:nvPr/>
        </p:nvPicPr>
        <p:blipFill rotWithShape="1">
          <a:blip r:embed="rId2">
            <a:alphaModFix/>
          </a:blip>
          <a:srcRect/>
          <a:stretch/>
        </p:blipFill>
        <p:spPr>
          <a:xfrm>
            <a:off x="9234013" y="5876636"/>
            <a:ext cx="2443706" cy="661837"/>
          </a:xfrm>
          <a:prstGeom prst="rect">
            <a:avLst/>
          </a:prstGeom>
          <a:noFill/>
          <a:ln>
            <a:noFill/>
          </a:ln>
        </p:spPr>
      </p:pic>
      <p:sp>
        <p:nvSpPr>
          <p:cNvPr id="297" name="Google Shape;297;p78"/>
          <p:cNvSpPr txBox="1">
            <a:spLocks noGrp="1"/>
          </p:cNvSpPr>
          <p:nvPr>
            <p:ph type="title"/>
          </p:nvPr>
        </p:nvSpPr>
        <p:spPr>
          <a:xfrm>
            <a:off x="318654" y="2599170"/>
            <a:ext cx="11516592"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2CD00"/>
              </a:buClr>
              <a:buSzPts val="8900"/>
              <a:buFont typeface="Roboto"/>
              <a:buNone/>
              <a:defRPr sz="8900" b="1" i="0">
                <a:solidFill>
                  <a:srgbClr val="F2CD00"/>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417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Promise 2">
  <p:cSld name="Promise 2">
    <p:bg>
      <p:bgPr>
        <a:solidFill>
          <a:schemeClr val="dk2"/>
        </a:solidFill>
        <a:effectLst/>
      </p:bgPr>
    </p:bg>
    <p:spTree>
      <p:nvGrpSpPr>
        <p:cNvPr id="1" name="Shape 298"/>
        <p:cNvGrpSpPr/>
        <p:nvPr/>
      </p:nvGrpSpPr>
      <p:grpSpPr>
        <a:xfrm>
          <a:off x="0" y="0"/>
          <a:ext cx="0" cy="0"/>
          <a:chOff x="0" y="0"/>
          <a:chExt cx="0" cy="0"/>
        </a:xfrm>
      </p:grpSpPr>
      <p:pic>
        <p:nvPicPr>
          <p:cNvPr id="299" name="Google Shape;299;p79"/>
          <p:cNvPicPr preferRelativeResize="0"/>
          <p:nvPr/>
        </p:nvPicPr>
        <p:blipFill rotWithShape="1">
          <a:blip r:embed="rId2">
            <a:alphaModFix/>
          </a:blip>
          <a:srcRect/>
          <a:stretch/>
        </p:blipFill>
        <p:spPr>
          <a:xfrm>
            <a:off x="9234013" y="5876636"/>
            <a:ext cx="2443706" cy="661837"/>
          </a:xfrm>
          <a:prstGeom prst="rect">
            <a:avLst/>
          </a:prstGeom>
          <a:noFill/>
          <a:ln>
            <a:noFill/>
          </a:ln>
        </p:spPr>
      </p:pic>
      <p:sp>
        <p:nvSpPr>
          <p:cNvPr id="300" name="Google Shape;300;p79"/>
          <p:cNvSpPr txBox="1">
            <a:spLocks noGrp="1"/>
          </p:cNvSpPr>
          <p:nvPr>
            <p:ph type="title"/>
          </p:nvPr>
        </p:nvSpPr>
        <p:spPr>
          <a:xfrm>
            <a:off x="318654" y="2630343"/>
            <a:ext cx="9137073"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2CD00"/>
              </a:buClr>
              <a:buSzPts val="7200"/>
              <a:buFont typeface="Roboto"/>
              <a:buNone/>
              <a:defRPr sz="7200" b="1" i="0">
                <a:solidFill>
                  <a:srgbClr val="F2CD00"/>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417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End Slide 1">
  <p:cSld name="End Slide 1">
    <p:bg>
      <p:bgPr>
        <a:solidFill>
          <a:schemeClr val="lt2"/>
        </a:solidFill>
        <a:effectLst/>
      </p:bgPr>
    </p:bg>
    <p:spTree>
      <p:nvGrpSpPr>
        <p:cNvPr id="1" name="Shape 301"/>
        <p:cNvGrpSpPr/>
        <p:nvPr/>
      </p:nvGrpSpPr>
      <p:grpSpPr>
        <a:xfrm>
          <a:off x="0" y="0"/>
          <a:ext cx="0" cy="0"/>
          <a:chOff x="0" y="0"/>
          <a:chExt cx="0" cy="0"/>
        </a:xfrm>
      </p:grpSpPr>
      <p:pic>
        <p:nvPicPr>
          <p:cNvPr id="302" name="Google Shape;302;p80"/>
          <p:cNvPicPr preferRelativeResize="0"/>
          <p:nvPr/>
        </p:nvPicPr>
        <p:blipFill rotWithShape="1">
          <a:blip r:embed="rId2">
            <a:alphaModFix/>
          </a:blip>
          <a:srcRect/>
          <a:stretch/>
        </p:blipFill>
        <p:spPr>
          <a:xfrm>
            <a:off x="9330379" y="5906804"/>
            <a:ext cx="2407631" cy="652067"/>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417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hart 1">
  <p:cSld name="Chart 1">
    <p:bg>
      <p:bgPr>
        <a:solidFill>
          <a:schemeClr val="dk2"/>
        </a:solidFill>
        <a:effectLst/>
      </p:bgPr>
    </p:bg>
    <p:spTree>
      <p:nvGrpSpPr>
        <p:cNvPr id="1" name="Shape 45"/>
        <p:cNvGrpSpPr/>
        <p:nvPr/>
      </p:nvGrpSpPr>
      <p:grpSpPr>
        <a:xfrm>
          <a:off x="0" y="0"/>
          <a:ext cx="0" cy="0"/>
          <a:chOff x="0" y="0"/>
          <a:chExt cx="0" cy="0"/>
        </a:xfrm>
      </p:grpSpPr>
      <p:pic>
        <p:nvPicPr>
          <p:cNvPr id="46" name="Google Shape;46;p35" descr="Shape, polygon&#10;&#10;Description automatically generated"/>
          <p:cNvPicPr preferRelativeResize="0"/>
          <p:nvPr/>
        </p:nvPicPr>
        <p:blipFill rotWithShape="1">
          <a:blip r:embed="rId2">
            <a:alphaModFix/>
          </a:blip>
          <a:srcRect t="1318" r="78139" b="2611"/>
          <a:stretch/>
        </p:blipFill>
        <p:spPr>
          <a:xfrm>
            <a:off x="10714803" y="0"/>
            <a:ext cx="1485820" cy="6858000"/>
          </a:xfrm>
          <a:prstGeom prst="rect">
            <a:avLst/>
          </a:prstGeom>
          <a:noFill/>
          <a:ln>
            <a:noFill/>
          </a:ln>
        </p:spPr>
      </p:pic>
      <p:sp>
        <p:nvSpPr>
          <p:cNvPr id="47" name="Google Shape;47;p35"/>
          <p:cNvSpPr>
            <a:spLocks noGrp="1"/>
          </p:cNvSpPr>
          <p:nvPr>
            <p:ph type="chart" idx="2"/>
          </p:nvPr>
        </p:nvSpPr>
        <p:spPr>
          <a:xfrm>
            <a:off x="390592" y="1343279"/>
            <a:ext cx="10539820" cy="4183582"/>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Roboto"/>
                <a:ea typeface="Roboto"/>
                <a:cs typeface="Roboto"/>
                <a:sym typeface="Roboto"/>
              </a:defRPr>
            </a:lvl1pPr>
            <a:lvl2pPr marR="0" lvl="1"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Roboto"/>
                <a:ea typeface="Roboto"/>
                <a:cs typeface="Roboto"/>
                <a:sym typeface="Roboto"/>
              </a:defRPr>
            </a:lvl2pPr>
            <a:lvl3pPr marR="0" lvl="2"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Roboto"/>
                <a:ea typeface="Roboto"/>
                <a:cs typeface="Roboto"/>
                <a:sym typeface="Roboto"/>
              </a:defRPr>
            </a:lvl3pPr>
            <a:lvl4pPr marR="0" lvl="3"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Roboto"/>
                <a:ea typeface="Roboto"/>
                <a:cs typeface="Roboto"/>
                <a:sym typeface="Roboto"/>
              </a:defRPr>
            </a:lvl4pPr>
            <a:lvl5pPr marR="0" lvl="4"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Roboto"/>
                <a:ea typeface="Roboto"/>
                <a:cs typeface="Roboto"/>
                <a:sym typeface="Roboto"/>
              </a:defRPr>
            </a:lvl5pPr>
            <a:lvl6pPr marR="0" lvl="5"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R="0" lvl="6"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R="0" lvl="7"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R="0" lvl="8"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48" name="Google Shape;48;p35"/>
          <p:cNvSpPr txBox="1">
            <a:spLocks noGrp="1"/>
          </p:cNvSpPr>
          <p:nvPr>
            <p:ph type="body" idx="1"/>
          </p:nvPr>
        </p:nvSpPr>
        <p:spPr>
          <a:xfrm>
            <a:off x="390592" y="498930"/>
            <a:ext cx="10539820" cy="687387"/>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Clr>
                <a:schemeClr val="lt2"/>
              </a:buClr>
              <a:buSzPts val="2800"/>
              <a:buNone/>
              <a:defRPr b="1">
                <a:solidFill>
                  <a:schemeClr val="lt2"/>
                </a:solidFil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9" name="Google Shape;49;p35"/>
          <p:cNvSpPr txBox="1">
            <a:spLocks noGrp="1"/>
          </p:cNvSpPr>
          <p:nvPr>
            <p:ph type="dt" idx="10"/>
          </p:nvPr>
        </p:nvSpPr>
        <p:spPr>
          <a:xfrm>
            <a:off x="2313810" y="6356350"/>
            <a:ext cx="181369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35"/>
          <p:cNvSpPr txBox="1">
            <a:spLocks noGrp="1"/>
          </p:cNvSpPr>
          <p:nvPr>
            <p:ph type="ftr" idx="11"/>
          </p:nvPr>
        </p:nvSpPr>
        <p:spPr>
          <a:xfrm>
            <a:off x="4420354"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35"/>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
        <p:nvSpPr>
          <p:cNvPr id="52" name="Google Shape;52;p35"/>
          <p:cNvSpPr txBox="1">
            <a:spLocks noGrp="1"/>
          </p:cNvSpPr>
          <p:nvPr>
            <p:ph type="body" idx="3"/>
          </p:nvPr>
        </p:nvSpPr>
        <p:spPr>
          <a:xfrm>
            <a:off x="390525" y="5688013"/>
            <a:ext cx="11410950" cy="37306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lt1"/>
              </a:buClr>
              <a:buSzPts val="1200"/>
              <a:buNone/>
              <a:defRPr sz="1200" b="0" i="0">
                <a:solidFill>
                  <a:schemeClr val="lt1"/>
                </a:solidFill>
                <a:latin typeface="Roboto Light"/>
                <a:ea typeface="Roboto Light"/>
                <a:cs typeface="Roboto Light"/>
                <a:sym typeface="Roboto Light"/>
              </a:defRPr>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200"/>
              <a:buNone/>
              <a:defRPr sz="1200"/>
            </a:lvl4pPr>
            <a:lvl5pPr marL="2286000" lvl="4" indent="-228600" algn="l">
              <a:lnSpc>
                <a:spcPct val="90000"/>
              </a:lnSpc>
              <a:spcBef>
                <a:spcPts val="500"/>
              </a:spcBef>
              <a:spcAft>
                <a:spcPts val="0"/>
              </a:spcAft>
              <a:buClr>
                <a:schemeClr val="lt1"/>
              </a:buClr>
              <a:buSzPts val="1200"/>
              <a:buNone/>
              <a:defRPr sz="12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pic>
        <p:nvPicPr>
          <p:cNvPr id="53" name="Google Shape;53;p35"/>
          <p:cNvPicPr preferRelativeResize="0"/>
          <p:nvPr/>
        </p:nvPicPr>
        <p:blipFill rotWithShape="1">
          <a:blip r:embed="rId3">
            <a:alphaModFix/>
          </a:blip>
          <a:srcRect/>
          <a:stretch/>
        </p:blipFill>
        <p:spPr>
          <a:xfrm>
            <a:off x="382428" y="6288677"/>
            <a:ext cx="1719072" cy="465582"/>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417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1">
  <p:cSld name="Title Slide 1">
    <p:bg>
      <p:bgPr>
        <a:solidFill>
          <a:schemeClr val="dk2"/>
        </a:solidFill>
        <a:effectLst/>
      </p:bgPr>
    </p:bg>
    <p:spTree>
      <p:nvGrpSpPr>
        <p:cNvPr id="1" name="Shape 54"/>
        <p:cNvGrpSpPr/>
        <p:nvPr/>
      </p:nvGrpSpPr>
      <p:grpSpPr>
        <a:xfrm>
          <a:off x="0" y="0"/>
          <a:ext cx="0" cy="0"/>
          <a:chOff x="0" y="0"/>
          <a:chExt cx="0" cy="0"/>
        </a:xfrm>
      </p:grpSpPr>
      <p:pic>
        <p:nvPicPr>
          <p:cNvPr id="55" name="Google Shape;55;p19"/>
          <p:cNvPicPr preferRelativeResize="0"/>
          <p:nvPr/>
        </p:nvPicPr>
        <p:blipFill rotWithShape="1">
          <a:blip r:embed="rId2">
            <a:alphaModFix/>
          </a:blip>
          <a:srcRect/>
          <a:stretch/>
        </p:blipFill>
        <p:spPr>
          <a:xfrm>
            <a:off x="507312" y="5876636"/>
            <a:ext cx="2443706" cy="661837"/>
          </a:xfrm>
          <a:prstGeom prst="rect">
            <a:avLst/>
          </a:prstGeom>
          <a:noFill/>
          <a:ln>
            <a:noFill/>
          </a:ln>
        </p:spPr>
      </p:pic>
      <p:pic>
        <p:nvPicPr>
          <p:cNvPr id="56" name="Google Shape;56;p19" descr="Shape, polygon&#10;&#10;Description automatically generated"/>
          <p:cNvPicPr preferRelativeResize="0"/>
          <p:nvPr/>
        </p:nvPicPr>
        <p:blipFill rotWithShape="1">
          <a:blip r:embed="rId3">
            <a:alphaModFix/>
          </a:blip>
          <a:srcRect t="1318" b="2611"/>
          <a:stretch/>
        </p:blipFill>
        <p:spPr>
          <a:xfrm>
            <a:off x="5297365" y="0"/>
            <a:ext cx="6796523" cy="6858000"/>
          </a:xfrm>
          <a:prstGeom prst="rect">
            <a:avLst/>
          </a:prstGeom>
          <a:noFill/>
          <a:ln>
            <a:noFill/>
          </a:ln>
        </p:spPr>
      </p:pic>
      <p:sp>
        <p:nvSpPr>
          <p:cNvPr id="57" name="Google Shape;57;p19"/>
          <p:cNvSpPr txBox="1">
            <a:spLocks noGrp="1"/>
          </p:cNvSpPr>
          <p:nvPr>
            <p:ph type="title"/>
          </p:nvPr>
        </p:nvSpPr>
        <p:spPr>
          <a:xfrm>
            <a:off x="408630" y="1943155"/>
            <a:ext cx="5227400" cy="1412694"/>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rgbClr val="F2CD00"/>
              </a:buClr>
              <a:buSzPts val="5400"/>
              <a:buFont typeface="Roboto"/>
              <a:buNone/>
              <a:defRPr sz="5400" b="1" i="0" cap="none">
                <a:solidFill>
                  <a:srgbClr val="F2CD00"/>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9"/>
          <p:cNvSpPr txBox="1">
            <a:spLocks noGrp="1"/>
          </p:cNvSpPr>
          <p:nvPr>
            <p:ph type="body" idx="1"/>
          </p:nvPr>
        </p:nvSpPr>
        <p:spPr>
          <a:xfrm>
            <a:off x="407988" y="3665913"/>
            <a:ext cx="5227637" cy="206851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000"/>
              <a:buNone/>
              <a:defRPr sz="2000" b="1"/>
            </a:lvl1pPr>
            <a:lvl2pPr marL="914400" lvl="1" indent="-228600" algn="l">
              <a:lnSpc>
                <a:spcPct val="90000"/>
              </a:lnSpc>
              <a:spcBef>
                <a:spcPts val="500"/>
              </a:spcBef>
              <a:spcAft>
                <a:spcPts val="0"/>
              </a:spcAft>
              <a:buClr>
                <a:schemeClr val="lt1"/>
              </a:buClr>
              <a:buSzPts val="1600"/>
              <a:buNone/>
              <a:defRPr sz="1600"/>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1">
  <p:cSld name="Content 1">
    <p:spTree>
      <p:nvGrpSpPr>
        <p:cNvPr id="1" name="Shape 59"/>
        <p:cNvGrpSpPr/>
        <p:nvPr/>
      </p:nvGrpSpPr>
      <p:grpSpPr>
        <a:xfrm>
          <a:off x="0" y="0"/>
          <a:ext cx="0" cy="0"/>
          <a:chOff x="0" y="0"/>
          <a:chExt cx="0" cy="0"/>
        </a:xfrm>
      </p:grpSpPr>
      <p:sp>
        <p:nvSpPr>
          <p:cNvPr id="60" name="Google Shape;60;p32"/>
          <p:cNvSpPr/>
          <p:nvPr/>
        </p:nvSpPr>
        <p:spPr>
          <a:xfrm>
            <a:off x="0" y="0"/>
            <a:ext cx="12192000" cy="1485900"/>
          </a:xfrm>
          <a:prstGeom prst="rect">
            <a:avLst/>
          </a:prstGeom>
          <a:solidFill>
            <a:srgbClr val="F2CD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1" name="Google Shape;61;p32"/>
          <p:cNvSpPr txBox="1">
            <a:spLocks noGrp="1"/>
          </p:cNvSpPr>
          <p:nvPr>
            <p:ph type="title"/>
          </p:nvPr>
        </p:nvSpPr>
        <p:spPr>
          <a:xfrm>
            <a:off x="390591" y="365125"/>
            <a:ext cx="9502709"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32"/>
          <p:cNvSpPr txBox="1">
            <a:spLocks noGrp="1"/>
          </p:cNvSpPr>
          <p:nvPr>
            <p:ph type="body" idx="1"/>
          </p:nvPr>
        </p:nvSpPr>
        <p:spPr>
          <a:xfrm>
            <a:off x="390525" y="1965325"/>
            <a:ext cx="11410818" cy="419417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32"/>
          <p:cNvSpPr txBox="1">
            <a:spLocks noGrp="1"/>
          </p:cNvSpPr>
          <p:nvPr>
            <p:ph type="dt" idx="10"/>
          </p:nvPr>
        </p:nvSpPr>
        <p:spPr>
          <a:xfrm>
            <a:off x="2313810" y="6356350"/>
            <a:ext cx="181369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32"/>
          <p:cNvSpPr txBox="1">
            <a:spLocks noGrp="1"/>
          </p:cNvSpPr>
          <p:nvPr>
            <p:ph type="ftr" idx="11"/>
          </p:nvPr>
        </p:nvSpPr>
        <p:spPr>
          <a:xfrm>
            <a:off x="4420354"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32"/>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pic>
        <p:nvPicPr>
          <p:cNvPr id="66" name="Google Shape;66;p32"/>
          <p:cNvPicPr preferRelativeResize="0"/>
          <p:nvPr/>
        </p:nvPicPr>
        <p:blipFill rotWithShape="1">
          <a:blip r:embed="rId2">
            <a:alphaModFix/>
          </a:blip>
          <a:srcRect/>
          <a:stretch/>
        </p:blipFill>
        <p:spPr>
          <a:xfrm>
            <a:off x="390591" y="6288677"/>
            <a:ext cx="1705010" cy="46177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2">
  <p:cSld name="Content 2">
    <p:bg>
      <p:bgPr>
        <a:solidFill>
          <a:schemeClr val="lt2"/>
        </a:solidFill>
        <a:effectLst/>
      </p:bgPr>
    </p:bg>
    <p:spTree>
      <p:nvGrpSpPr>
        <p:cNvPr id="1" name="Shape 67"/>
        <p:cNvGrpSpPr/>
        <p:nvPr/>
      </p:nvGrpSpPr>
      <p:grpSpPr>
        <a:xfrm>
          <a:off x="0" y="0"/>
          <a:ext cx="0" cy="0"/>
          <a:chOff x="0" y="0"/>
          <a:chExt cx="0" cy="0"/>
        </a:xfrm>
      </p:grpSpPr>
      <p:pic>
        <p:nvPicPr>
          <p:cNvPr id="68" name="Google Shape;68;p33" descr="Shape, polygon&#10;&#10;Description automatically generated"/>
          <p:cNvPicPr preferRelativeResize="0"/>
          <p:nvPr/>
        </p:nvPicPr>
        <p:blipFill rotWithShape="1">
          <a:blip r:embed="rId2">
            <a:alphaModFix/>
          </a:blip>
          <a:srcRect t="1318" r="78139" b="2611"/>
          <a:stretch/>
        </p:blipFill>
        <p:spPr>
          <a:xfrm>
            <a:off x="10714803" y="0"/>
            <a:ext cx="1485820" cy="6858000"/>
          </a:xfrm>
          <a:prstGeom prst="rect">
            <a:avLst/>
          </a:prstGeom>
          <a:noFill/>
          <a:ln>
            <a:noFill/>
          </a:ln>
        </p:spPr>
      </p:pic>
      <p:sp>
        <p:nvSpPr>
          <p:cNvPr id="69" name="Google Shape;69;p33"/>
          <p:cNvSpPr txBox="1">
            <a:spLocks noGrp="1"/>
          </p:cNvSpPr>
          <p:nvPr>
            <p:ph type="body" idx="1"/>
          </p:nvPr>
        </p:nvSpPr>
        <p:spPr>
          <a:xfrm>
            <a:off x="390526" y="1965324"/>
            <a:ext cx="10503552" cy="4194175"/>
          </a:xfrm>
          <a:prstGeom prst="rect">
            <a:avLst/>
          </a:prstGeom>
          <a:noFill/>
          <a:ln>
            <a:noFill/>
          </a:ln>
        </p:spPr>
        <p:txBody>
          <a:bodyPr spcFirstLastPara="1" wrap="square" lIns="0" tIns="0" rIns="0" bIns="0" anchor="t" anchorCtr="0">
            <a:noAutofit/>
          </a:bodyPr>
          <a:lstStyle>
            <a:lvl1pPr marL="457200" marR="0" lvl="0" indent="-228600" algn="l">
              <a:lnSpc>
                <a:spcPct val="100000"/>
              </a:lnSpc>
              <a:spcBef>
                <a:spcPts val="1000"/>
              </a:spcBef>
              <a:spcAft>
                <a:spcPts val="0"/>
              </a:spcAft>
              <a:buClr>
                <a:schemeClr val="dk1"/>
              </a:buClr>
              <a:buSzPts val="3200"/>
              <a:buFont typeface="Arial"/>
              <a:buNone/>
              <a:defRPr sz="3200" b="1" i="0">
                <a:solidFill>
                  <a:schemeClr val="dk1"/>
                </a:solidFill>
                <a:latin typeface="Roboto"/>
                <a:ea typeface="Roboto"/>
                <a:cs typeface="Roboto"/>
                <a:sym typeface="Roboto"/>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33"/>
          <p:cNvSpPr txBox="1">
            <a:spLocks noGrp="1"/>
          </p:cNvSpPr>
          <p:nvPr>
            <p:ph type="dt" idx="10"/>
          </p:nvPr>
        </p:nvSpPr>
        <p:spPr>
          <a:xfrm>
            <a:off x="2313810" y="6356350"/>
            <a:ext cx="181369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33"/>
          <p:cNvSpPr txBox="1">
            <a:spLocks noGrp="1"/>
          </p:cNvSpPr>
          <p:nvPr>
            <p:ph type="ftr" idx="11"/>
          </p:nvPr>
        </p:nvSpPr>
        <p:spPr>
          <a:xfrm>
            <a:off x="4420354"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33"/>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pic>
        <p:nvPicPr>
          <p:cNvPr id="73" name="Google Shape;73;p33"/>
          <p:cNvPicPr preferRelativeResize="0"/>
          <p:nvPr/>
        </p:nvPicPr>
        <p:blipFill rotWithShape="1">
          <a:blip r:embed="rId3">
            <a:alphaModFix/>
          </a:blip>
          <a:srcRect/>
          <a:stretch/>
        </p:blipFill>
        <p:spPr>
          <a:xfrm>
            <a:off x="390591" y="6288677"/>
            <a:ext cx="1705010" cy="46177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3">
  <p:cSld name="Content 3">
    <p:bg>
      <p:bgPr>
        <a:solidFill>
          <a:schemeClr val="dk2"/>
        </a:solidFill>
        <a:effectLst/>
      </p:bgPr>
    </p:bg>
    <p:spTree>
      <p:nvGrpSpPr>
        <p:cNvPr id="1" name="Shape 74"/>
        <p:cNvGrpSpPr/>
        <p:nvPr/>
      </p:nvGrpSpPr>
      <p:grpSpPr>
        <a:xfrm>
          <a:off x="0" y="0"/>
          <a:ext cx="0" cy="0"/>
          <a:chOff x="0" y="0"/>
          <a:chExt cx="0" cy="0"/>
        </a:xfrm>
      </p:grpSpPr>
      <p:pic>
        <p:nvPicPr>
          <p:cNvPr id="75" name="Google Shape;75;p21" descr="Shape, polygon&#10;&#10;Description automatically generated"/>
          <p:cNvPicPr preferRelativeResize="0"/>
          <p:nvPr/>
        </p:nvPicPr>
        <p:blipFill rotWithShape="1">
          <a:blip r:embed="rId2">
            <a:alphaModFix/>
          </a:blip>
          <a:srcRect t="1318" r="78139" b="2611"/>
          <a:stretch/>
        </p:blipFill>
        <p:spPr>
          <a:xfrm>
            <a:off x="10714803" y="0"/>
            <a:ext cx="1485820" cy="6858000"/>
          </a:xfrm>
          <a:prstGeom prst="rect">
            <a:avLst/>
          </a:prstGeom>
          <a:noFill/>
          <a:ln>
            <a:noFill/>
          </a:ln>
        </p:spPr>
      </p:pic>
      <p:sp>
        <p:nvSpPr>
          <p:cNvPr id="76" name="Google Shape;76;p21"/>
          <p:cNvSpPr txBox="1">
            <a:spLocks noGrp="1"/>
          </p:cNvSpPr>
          <p:nvPr>
            <p:ph type="body" idx="1"/>
          </p:nvPr>
        </p:nvSpPr>
        <p:spPr>
          <a:xfrm>
            <a:off x="390592" y="1074258"/>
            <a:ext cx="10539884" cy="702587"/>
          </a:xfrm>
          <a:prstGeom prst="rect">
            <a:avLst/>
          </a:prstGeom>
          <a:noFill/>
          <a:ln>
            <a:noFill/>
          </a:ln>
        </p:spPr>
        <p:txBody>
          <a:bodyPr spcFirstLastPara="1" wrap="square" lIns="0" tIns="0" rIns="0" bIns="0" anchor="t" anchorCtr="0">
            <a:noAutofit/>
          </a:bodyPr>
          <a:lstStyle>
            <a:lvl1pPr marL="457200" lvl="0" indent="-228600" algn="l">
              <a:lnSpc>
                <a:spcPct val="80000"/>
              </a:lnSpc>
              <a:spcBef>
                <a:spcPts val="400"/>
              </a:spcBef>
              <a:spcAft>
                <a:spcPts val="0"/>
              </a:spcAft>
              <a:buClr>
                <a:schemeClr val="lt2"/>
              </a:buClr>
              <a:buSzPts val="5400"/>
              <a:buNone/>
              <a:defRPr sz="5400" b="1" i="0">
                <a:solidFill>
                  <a:schemeClr val="lt2"/>
                </a:solidFill>
                <a:latin typeface="Roboto"/>
                <a:ea typeface="Roboto"/>
                <a:cs typeface="Roboto"/>
                <a:sym typeface="Roboto"/>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7" name="Google Shape;77;p21"/>
          <p:cNvSpPr txBox="1">
            <a:spLocks noGrp="1"/>
          </p:cNvSpPr>
          <p:nvPr>
            <p:ph type="dt" idx="10"/>
          </p:nvPr>
        </p:nvSpPr>
        <p:spPr>
          <a:xfrm>
            <a:off x="2313810" y="6356350"/>
            <a:ext cx="181369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1"/>
          <p:cNvSpPr txBox="1">
            <a:spLocks noGrp="1"/>
          </p:cNvSpPr>
          <p:nvPr>
            <p:ph type="ftr" idx="11"/>
          </p:nvPr>
        </p:nvSpPr>
        <p:spPr>
          <a:xfrm>
            <a:off x="4420354"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1"/>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
        <p:nvSpPr>
          <p:cNvPr id="80" name="Google Shape;80;p21"/>
          <p:cNvSpPr txBox="1">
            <a:spLocks noGrp="1"/>
          </p:cNvSpPr>
          <p:nvPr>
            <p:ph type="body" idx="2"/>
          </p:nvPr>
        </p:nvSpPr>
        <p:spPr>
          <a:xfrm>
            <a:off x="390525" y="2340855"/>
            <a:ext cx="10539886" cy="338453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pic>
        <p:nvPicPr>
          <p:cNvPr id="81" name="Google Shape;81;p21"/>
          <p:cNvPicPr preferRelativeResize="0"/>
          <p:nvPr/>
        </p:nvPicPr>
        <p:blipFill rotWithShape="1">
          <a:blip r:embed="rId3">
            <a:alphaModFix/>
          </a:blip>
          <a:srcRect/>
          <a:stretch/>
        </p:blipFill>
        <p:spPr>
          <a:xfrm>
            <a:off x="382428" y="6288677"/>
            <a:ext cx="1719072" cy="465582"/>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4176">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theme" Target="../theme/theme2.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theme" Target="../theme/theme3.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3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6" Type="http://schemas.openxmlformats.org/officeDocument/2006/relationships/theme" Target="../theme/theme5.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18"/>
          <p:cNvSpPr txBox="1">
            <a:spLocks noGrp="1"/>
          </p:cNvSpPr>
          <p:nvPr>
            <p:ph type="title"/>
          </p:nvPr>
        </p:nvSpPr>
        <p:spPr>
          <a:xfrm>
            <a:off x="390591" y="365125"/>
            <a:ext cx="11410818"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Roboto"/>
              <a:buNone/>
              <a:defRPr sz="4400" b="1"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8"/>
          <p:cNvSpPr txBox="1">
            <a:spLocks noGrp="1"/>
          </p:cNvSpPr>
          <p:nvPr>
            <p:ph type="body" idx="1"/>
          </p:nvPr>
        </p:nvSpPr>
        <p:spPr>
          <a:xfrm>
            <a:off x="390591" y="1825625"/>
            <a:ext cx="11413482"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Roboto"/>
                <a:ea typeface="Roboto"/>
                <a:cs typeface="Roboto"/>
                <a:sym typeface="Roboto"/>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Roboto"/>
                <a:ea typeface="Roboto"/>
                <a:cs typeface="Roboto"/>
                <a:sym typeface="Roboto"/>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Roboto"/>
                <a:ea typeface="Roboto"/>
                <a:cs typeface="Roboto"/>
                <a:sym typeface="Roboto"/>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Roboto"/>
                <a:ea typeface="Roboto"/>
                <a:cs typeface="Roboto"/>
                <a:sym typeface="Roboto"/>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Roboto"/>
                <a:ea typeface="Roboto"/>
                <a:cs typeface="Roboto"/>
                <a:sym typeface="Roboto"/>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12" name="Google Shape;12;p18"/>
          <p:cNvSpPr txBox="1">
            <a:spLocks noGrp="1"/>
          </p:cNvSpPr>
          <p:nvPr>
            <p:ph type="dt" idx="10"/>
          </p:nvPr>
        </p:nvSpPr>
        <p:spPr>
          <a:xfrm>
            <a:off x="2313810" y="6356350"/>
            <a:ext cx="181369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9pPr>
          </a:lstStyle>
          <a:p>
            <a:endParaRPr/>
          </a:p>
        </p:txBody>
      </p:sp>
      <p:sp>
        <p:nvSpPr>
          <p:cNvPr id="13" name="Google Shape;13;p18"/>
          <p:cNvSpPr txBox="1">
            <a:spLocks noGrp="1"/>
          </p:cNvSpPr>
          <p:nvPr>
            <p:ph type="ftr" idx="11"/>
          </p:nvPr>
        </p:nvSpPr>
        <p:spPr>
          <a:xfrm>
            <a:off x="4420354"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9pPr>
          </a:lstStyle>
          <a:p>
            <a:endParaRPr/>
          </a:p>
        </p:txBody>
      </p:sp>
      <p:sp>
        <p:nvSpPr>
          <p:cNvPr id="14" name="Google Shape;14;p18"/>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
        <p:cNvGrpSpPr/>
        <p:nvPr/>
      </p:nvGrpSpPr>
      <p:grpSpPr>
        <a:xfrm>
          <a:off x="0" y="0"/>
          <a:ext cx="0" cy="0"/>
          <a:chOff x="0" y="0"/>
          <a:chExt cx="0" cy="0"/>
        </a:xfrm>
      </p:grpSpPr>
      <p:sp>
        <p:nvSpPr>
          <p:cNvPr id="32" name="Google Shape;32;p17"/>
          <p:cNvSpPr txBox="1">
            <a:spLocks noGrp="1"/>
          </p:cNvSpPr>
          <p:nvPr>
            <p:ph type="title"/>
          </p:nvPr>
        </p:nvSpPr>
        <p:spPr>
          <a:xfrm>
            <a:off x="390591" y="365125"/>
            <a:ext cx="11410818"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Roboto"/>
              <a:buNone/>
              <a:defRPr sz="4400" b="1"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3" name="Google Shape;33;p17"/>
          <p:cNvSpPr txBox="1">
            <a:spLocks noGrp="1"/>
          </p:cNvSpPr>
          <p:nvPr>
            <p:ph type="body" idx="1"/>
          </p:nvPr>
        </p:nvSpPr>
        <p:spPr>
          <a:xfrm>
            <a:off x="390591" y="1825625"/>
            <a:ext cx="11413482"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Roboto"/>
                <a:ea typeface="Roboto"/>
                <a:cs typeface="Roboto"/>
                <a:sym typeface="Robo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Roboto"/>
                <a:ea typeface="Roboto"/>
                <a:cs typeface="Roboto"/>
                <a:sym typeface="Robo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4" name="Google Shape;34;p17"/>
          <p:cNvSpPr txBox="1">
            <a:spLocks noGrp="1"/>
          </p:cNvSpPr>
          <p:nvPr>
            <p:ph type="dt" idx="10"/>
          </p:nvPr>
        </p:nvSpPr>
        <p:spPr>
          <a:xfrm>
            <a:off x="2313810" y="6356350"/>
            <a:ext cx="181369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17"/>
          <p:cNvSpPr txBox="1">
            <a:spLocks noGrp="1"/>
          </p:cNvSpPr>
          <p:nvPr>
            <p:ph type="ftr" idx="11"/>
          </p:nvPr>
        </p:nvSpPr>
        <p:spPr>
          <a:xfrm>
            <a:off x="4420354"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17"/>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4"/>
        <p:cNvGrpSpPr/>
        <p:nvPr/>
      </p:nvGrpSpPr>
      <p:grpSpPr>
        <a:xfrm>
          <a:off x="0" y="0"/>
          <a:ext cx="0" cy="0"/>
          <a:chOff x="0" y="0"/>
          <a:chExt cx="0" cy="0"/>
        </a:xfrm>
      </p:grpSpPr>
      <p:sp>
        <p:nvSpPr>
          <p:cNvPr id="115" name="Google Shape;115;p24"/>
          <p:cNvSpPr txBox="1">
            <a:spLocks noGrp="1"/>
          </p:cNvSpPr>
          <p:nvPr>
            <p:ph type="title"/>
          </p:nvPr>
        </p:nvSpPr>
        <p:spPr>
          <a:xfrm>
            <a:off x="390591" y="365125"/>
            <a:ext cx="11410818"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Roboto"/>
              <a:buNone/>
              <a:defRPr sz="4400" b="1"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6" name="Google Shape;116;p24"/>
          <p:cNvSpPr txBox="1">
            <a:spLocks noGrp="1"/>
          </p:cNvSpPr>
          <p:nvPr>
            <p:ph type="body" idx="1"/>
          </p:nvPr>
        </p:nvSpPr>
        <p:spPr>
          <a:xfrm>
            <a:off x="390591" y="1825625"/>
            <a:ext cx="11413482"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Roboto"/>
                <a:ea typeface="Roboto"/>
                <a:cs typeface="Roboto"/>
                <a:sym typeface="Robo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Roboto"/>
                <a:ea typeface="Roboto"/>
                <a:cs typeface="Roboto"/>
                <a:sym typeface="Robo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7" name="Google Shape;117;p24"/>
          <p:cNvSpPr txBox="1">
            <a:spLocks noGrp="1"/>
          </p:cNvSpPr>
          <p:nvPr>
            <p:ph type="dt" idx="10"/>
          </p:nvPr>
        </p:nvSpPr>
        <p:spPr>
          <a:xfrm>
            <a:off x="390591"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8" name="Google Shape;118;p24"/>
          <p:cNvSpPr txBox="1">
            <a:spLocks noGrp="1"/>
          </p:cNvSpPr>
          <p:nvPr>
            <p:ph type="ftr" idx="11"/>
          </p:nvPr>
        </p:nvSpPr>
        <p:spPr>
          <a:xfrm>
            <a:off x="39235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9" name="Google Shape;119;p24"/>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4"/>
        <p:cNvGrpSpPr/>
        <p:nvPr/>
      </p:nvGrpSpPr>
      <p:grpSpPr>
        <a:xfrm>
          <a:off x="0" y="0"/>
          <a:ext cx="0" cy="0"/>
          <a:chOff x="0" y="0"/>
          <a:chExt cx="0" cy="0"/>
        </a:xfrm>
      </p:grpSpPr>
      <p:sp>
        <p:nvSpPr>
          <p:cNvPr id="205" name="Google Shape;205;p25"/>
          <p:cNvSpPr txBox="1">
            <a:spLocks noGrp="1"/>
          </p:cNvSpPr>
          <p:nvPr>
            <p:ph type="title"/>
          </p:nvPr>
        </p:nvSpPr>
        <p:spPr>
          <a:xfrm>
            <a:off x="390591" y="365125"/>
            <a:ext cx="11410818"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Roboto"/>
              <a:buNone/>
              <a:defRPr sz="4400" b="1"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06" name="Google Shape;206;p25"/>
          <p:cNvSpPr txBox="1">
            <a:spLocks noGrp="1"/>
          </p:cNvSpPr>
          <p:nvPr>
            <p:ph type="body" idx="1"/>
          </p:nvPr>
        </p:nvSpPr>
        <p:spPr>
          <a:xfrm>
            <a:off x="390591" y="1825625"/>
            <a:ext cx="11413482"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Roboto"/>
                <a:ea typeface="Roboto"/>
                <a:cs typeface="Roboto"/>
                <a:sym typeface="Roboto"/>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Roboto"/>
                <a:ea typeface="Roboto"/>
                <a:cs typeface="Roboto"/>
                <a:sym typeface="Roboto"/>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Roboto"/>
                <a:ea typeface="Roboto"/>
                <a:cs typeface="Roboto"/>
                <a:sym typeface="Roboto"/>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Roboto"/>
                <a:ea typeface="Roboto"/>
                <a:cs typeface="Roboto"/>
                <a:sym typeface="Roboto"/>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Roboto"/>
                <a:ea typeface="Roboto"/>
                <a:cs typeface="Roboto"/>
                <a:sym typeface="Roboto"/>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207" name="Google Shape;207;p25"/>
          <p:cNvSpPr txBox="1">
            <a:spLocks noGrp="1"/>
          </p:cNvSpPr>
          <p:nvPr>
            <p:ph type="dt" idx="10"/>
          </p:nvPr>
        </p:nvSpPr>
        <p:spPr>
          <a:xfrm>
            <a:off x="390591"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9pPr>
          </a:lstStyle>
          <a:p>
            <a:endParaRPr/>
          </a:p>
        </p:txBody>
      </p:sp>
      <p:sp>
        <p:nvSpPr>
          <p:cNvPr id="208" name="Google Shape;208;p25"/>
          <p:cNvSpPr txBox="1">
            <a:spLocks noGrp="1"/>
          </p:cNvSpPr>
          <p:nvPr>
            <p:ph type="ftr" idx="11"/>
          </p:nvPr>
        </p:nvSpPr>
        <p:spPr>
          <a:xfrm>
            <a:off x="39235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9pPr>
          </a:lstStyle>
          <a:p>
            <a:endParaRPr/>
          </a:p>
        </p:txBody>
      </p:sp>
      <p:sp>
        <p:nvSpPr>
          <p:cNvPr id="209" name="Google Shape;209;p25"/>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83"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7"/>
        <p:cNvGrpSpPr/>
        <p:nvPr/>
      </p:nvGrpSpPr>
      <p:grpSpPr>
        <a:xfrm>
          <a:off x="0" y="0"/>
          <a:ext cx="0" cy="0"/>
          <a:chOff x="0" y="0"/>
          <a:chExt cx="0" cy="0"/>
        </a:xfrm>
      </p:grpSpPr>
      <p:sp>
        <p:nvSpPr>
          <p:cNvPr id="218" name="Google Shape;218;p65"/>
          <p:cNvSpPr txBox="1">
            <a:spLocks noGrp="1"/>
          </p:cNvSpPr>
          <p:nvPr>
            <p:ph type="title"/>
          </p:nvPr>
        </p:nvSpPr>
        <p:spPr>
          <a:xfrm>
            <a:off x="390591" y="365125"/>
            <a:ext cx="11410818"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Roboto"/>
              <a:buNone/>
              <a:defRPr sz="4400" b="1"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19" name="Google Shape;219;p65"/>
          <p:cNvSpPr txBox="1">
            <a:spLocks noGrp="1"/>
          </p:cNvSpPr>
          <p:nvPr>
            <p:ph type="body" idx="1"/>
          </p:nvPr>
        </p:nvSpPr>
        <p:spPr>
          <a:xfrm>
            <a:off x="390591" y="1825625"/>
            <a:ext cx="11413482"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Roboto"/>
                <a:ea typeface="Roboto"/>
                <a:cs typeface="Roboto"/>
                <a:sym typeface="Robo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Roboto"/>
                <a:ea typeface="Roboto"/>
                <a:cs typeface="Roboto"/>
                <a:sym typeface="Robo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0" name="Google Shape;220;p65"/>
          <p:cNvSpPr txBox="1">
            <a:spLocks noGrp="1"/>
          </p:cNvSpPr>
          <p:nvPr>
            <p:ph type="dt" idx="10"/>
          </p:nvPr>
        </p:nvSpPr>
        <p:spPr>
          <a:xfrm>
            <a:off x="390591"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 name="Google Shape;221;p65"/>
          <p:cNvSpPr txBox="1">
            <a:spLocks noGrp="1"/>
          </p:cNvSpPr>
          <p:nvPr>
            <p:ph type="ftr" idx="11"/>
          </p:nvPr>
        </p:nvSpPr>
        <p:spPr>
          <a:xfrm>
            <a:off x="39235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2" name="Google Shape;222;p65"/>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3.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33.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33.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33.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22.xml.rels><?xml version="1.0" encoding="UTF-8" standalone="yes"?>
<Relationships xmlns="http://schemas.openxmlformats.org/package/2006/relationships"><Relationship Id="rId8" Type="http://schemas.openxmlformats.org/officeDocument/2006/relationships/hyperlink" Target="https://medium.com/@ravikumar10593/grid-search-cv-vs-randomize-search-cv-54708be0d599" TargetMode="External"/><Relationship Id="rId3" Type="http://schemas.openxmlformats.org/officeDocument/2006/relationships/hyperlink" Target="https://www.kaggle.com/datasets/yuanyuwendymu/airline-delay-and-cancellation-data-2009-2018" TargetMode="External"/><Relationship Id="rId7" Type="http://schemas.openxmlformats.org/officeDocument/2006/relationships/hyperlink" Target="https://www.bogotobogo.com/python/scikit-learn/scikit_machine_learning_Support_Vector_Machines_SVM.php" TargetMode="External"/><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hyperlink" Target="https://towardsdatascience.com/knn-k-nearest-neighbors-1-a4707b24bd1d" TargetMode="External"/><Relationship Id="rId5" Type="http://schemas.openxmlformats.org/officeDocument/2006/relationships/hyperlink" Target="https://anasbrital98.github.io/blog/2021/Random-Forest/" TargetMode="External"/><Relationship Id="rId4" Type="http://schemas.openxmlformats.org/officeDocument/2006/relationships/hyperlink" Target="https://www.researchgate.net/publication/272202358_Total_Delay_Impact_Study_A_Comprehensive_Assessment_of_the_Costs_and_Impacts_of_Flight_Delay_in_the_United_States" TargetMode="External"/><Relationship Id="rId9" Type="http://schemas.openxmlformats.org/officeDocument/2006/relationships/hyperlink" Target="https://www.researchgate.net/figure/XGBoost-model-Source-Self_fig2_350874464"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1"/>
          <p:cNvSpPr txBox="1">
            <a:spLocks noGrp="1"/>
          </p:cNvSpPr>
          <p:nvPr>
            <p:ph type="title"/>
          </p:nvPr>
        </p:nvSpPr>
        <p:spPr>
          <a:xfrm>
            <a:off x="265988" y="985674"/>
            <a:ext cx="4960883" cy="1395576"/>
          </a:xfrm>
          <a:prstGeom prst="rect">
            <a:avLst/>
          </a:prstGeom>
          <a:noFill/>
          <a:ln>
            <a:noFill/>
          </a:ln>
        </p:spPr>
        <p:txBody>
          <a:bodyPr spcFirstLastPara="1" wrap="square" lIns="0" tIns="0" rIns="0" bIns="0" anchor="t" anchorCtr="0">
            <a:noAutofit/>
          </a:bodyPr>
          <a:lstStyle/>
          <a:p>
            <a:pPr marL="0" lvl="0" indent="0" algn="ctr" rtl="0">
              <a:lnSpc>
                <a:spcPct val="85000"/>
              </a:lnSpc>
              <a:spcBef>
                <a:spcPts val="0"/>
              </a:spcBef>
              <a:spcAft>
                <a:spcPts val="0"/>
              </a:spcAft>
              <a:buClr>
                <a:srgbClr val="F2CD00"/>
              </a:buClr>
              <a:buSzPts val="3600"/>
              <a:buFont typeface="Roboto"/>
              <a:buNone/>
            </a:pPr>
            <a:r>
              <a:rPr lang="en-US" sz="4400"/>
              <a:t>AIRLINE DELAY &amp; CANCELLATION ANALYSIS</a:t>
            </a:r>
            <a:endParaRPr sz="4400"/>
          </a:p>
        </p:txBody>
      </p:sp>
      <p:sp>
        <p:nvSpPr>
          <p:cNvPr id="308" name="Google Shape;308;p1"/>
          <p:cNvSpPr txBox="1">
            <a:spLocks noGrp="1"/>
          </p:cNvSpPr>
          <p:nvPr>
            <p:ph type="body" idx="1"/>
          </p:nvPr>
        </p:nvSpPr>
        <p:spPr>
          <a:xfrm>
            <a:off x="265988" y="3982467"/>
            <a:ext cx="5227637" cy="129057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000"/>
              <a:buNone/>
            </a:pPr>
            <a:r>
              <a:rPr lang="en-US" b="0"/>
              <a:t>Himanshu Gandhi (1770138)</a:t>
            </a:r>
            <a:endParaRPr/>
          </a:p>
          <a:p>
            <a:pPr marL="0" lvl="0" indent="0" algn="l" rtl="0">
              <a:lnSpc>
                <a:spcPct val="90000"/>
              </a:lnSpc>
              <a:spcBef>
                <a:spcPts val="1000"/>
              </a:spcBef>
              <a:spcAft>
                <a:spcPts val="0"/>
              </a:spcAft>
              <a:buClr>
                <a:schemeClr val="lt1"/>
              </a:buClr>
              <a:buSzPts val="2000"/>
              <a:buNone/>
            </a:pPr>
            <a:r>
              <a:rPr lang="en-US" b="0"/>
              <a:t>Shubham Prasad Sahoo (1824661)</a:t>
            </a:r>
            <a:endParaRPr/>
          </a:p>
          <a:p>
            <a:pPr marL="0" lvl="0" indent="0" algn="l" rtl="0">
              <a:lnSpc>
                <a:spcPct val="90000"/>
              </a:lnSpc>
              <a:spcBef>
                <a:spcPts val="1000"/>
              </a:spcBef>
              <a:spcAft>
                <a:spcPts val="0"/>
              </a:spcAft>
              <a:buClr>
                <a:schemeClr val="lt1"/>
              </a:buClr>
              <a:buSzPts val="2000"/>
              <a:buNone/>
            </a:pPr>
            <a:r>
              <a:rPr lang="en-US" b="0"/>
              <a:t>Venkata Shreya Kala (1764875)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6"/>
          <p:cNvSpPr txBox="1">
            <a:spLocks noGrp="1"/>
          </p:cNvSpPr>
          <p:nvPr>
            <p:ph type="title"/>
          </p:nvPr>
        </p:nvSpPr>
        <p:spPr>
          <a:xfrm>
            <a:off x="351486" y="411480"/>
            <a:ext cx="11449855" cy="760977"/>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2"/>
              </a:buClr>
              <a:buSzPts val="2800"/>
              <a:buFont typeface="Roboto"/>
              <a:buNone/>
            </a:pPr>
            <a:r>
              <a:rPr lang="en-US" sz="4400">
                <a:latin typeface="Roboto"/>
                <a:ea typeface="Roboto"/>
                <a:cs typeface="Roboto"/>
                <a:sym typeface="Roboto"/>
              </a:rPr>
              <a:t>Data Pre-Processing Techniques</a:t>
            </a:r>
            <a:endParaRPr>
              <a:latin typeface="Roboto"/>
              <a:ea typeface="Roboto"/>
              <a:cs typeface="Roboto"/>
              <a:sym typeface="Roboto"/>
            </a:endParaRPr>
          </a:p>
        </p:txBody>
      </p:sp>
      <p:sp>
        <p:nvSpPr>
          <p:cNvPr id="432" name="Google Shape;432;p6"/>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Roboto"/>
                <a:ea typeface="Roboto"/>
                <a:cs typeface="Roboto"/>
                <a:sym typeface="Roboto"/>
              </a:rPr>
              <a:t>10</a:t>
            </a:fld>
            <a:endParaRPr>
              <a:latin typeface="Roboto"/>
              <a:ea typeface="Roboto"/>
              <a:cs typeface="Roboto"/>
              <a:sym typeface="Roboto"/>
            </a:endParaRPr>
          </a:p>
        </p:txBody>
      </p:sp>
      <p:graphicFrame>
        <p:nvGraphicFramePr>
          <p:cNvPr id="4" name="Diagram 3">
            <a:extLst>
              <a:ext uri="{FF2B5EF4-FFF2-40B4-BE49-F238E27FC236}">
                <a16:creationId xmlns:a16="http://schemas.microsoft.com/office/drawing/2014/main" id="{D2692F35-3E33-9709-0B58-9BCEF89713CE}"/>
              </a:ext>
            </a:extLst>
          </p:cNvPr>
          <p:cNvGraphicFramePr/>
          <p:nvPr>
            <p:extLst>
              <p:ext uri="{D42A27DB-BD31-4B8C-83A1-F6EECF244321}">
                <p14:modId xmlns:p14="http://schemas.microsoft.com/office/powerpoint/2010/main" val="4220985710"/>
              </p:ext>
            </p:extLst>
          </p:nvPr>
        </p:nvGraphicFramePr>
        <p:xfrm>
          <a:off x="2032000" y="2063263"/>
          <a:ext cx="8128000" cy="3404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Rounded Corners 4">
            <a:extLst>
              <a:ext uri="{FF2B5EF4-FFF2-40B4-BE49-F238E27FC236}">
                <a16:creationId xmlns:a16="http://schemas.microsoft.com/office/drawing/2014/main" id="{5D18DC42-4E9A-CA30-D717-4EFAA59A4B26}"/>
              </a:ext>
            </a:extLst>
          </p:cNvPr>
          <p:cNvSpPr/>
          <p:nvPr/>
        </p:nvSpPr>
        <p:spPr>
          <a:xfrm>
            <a:off x="952500" y="5765632"/>
            <a:ext cx="10287000" cy="479720"/>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0" i="0" u="none" strike="noStrike" cap="none" dirty="0">
                <a:solidFill>
                  <a:srgbClr val="000000"/>
                </a:solidFill>
                <a:latin typeface="Roboto"/>
                <a:ea typeface="Roboto"/>
                <a:cs typeface="Roboto"/>
                <a:sym typeface="Roboto"/>
              </a:rPr>
              <a:t>Additionally, Data manipulation operations like handling null values for weather data, correcting the format of variables etc. were also conducted.</a:t>
            </a:r>
            <a:endParaRPr lang="en-CA"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7"/>
          <p:cNvSpPr txBox="1">
            <a:spLocks noGrp="1"/>
          </p:cNvSpPr>
          <p:nvPr>
            <p:ph type="title"/>
          </p:nvPr>
        </p:nvSpPr>
        <p:spPr>
          <a:xfrm>
            <a:off x="211528" y="528263"/>
            <a:ext cx="11449855" cy="760977"/>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2"/>
              </a:buClr>
              <a:buSzPts val="2800"/>
              <a:buFont typeface="Roboto"/>
              <a:buNone/>
            </a:pPr>
            <a:r>
              <a:rPr lang="en-US" sz="4400"/>
              <a:t>Modeling Approaches</a:t>
            </a:r>
            <a:endParaRPr/>
          </a:p>
        </p:txBody>
      </p:sp>
      <p:sp>
        <p:nvSpPr>
          <p:cNvPr id="440" name="Google Shape;440;p7"/>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pic>
        <p:nvPicPr>
          <p:cNvPr id="441" name="Google Shape;441;p7"/>
          <p:cNvPicPr preferRelativeResize="0"/>
          <p:nvPr/>
        </p:nvPicPr>
        <p:blipFill rotWithShape="1">
          <a:blip r:embed="rId3">
            <a:alphaModFix/>
          </a:blip>
          <a:srcRect/>
          <a:stretch/>
        </p:blipFill>
        <p:spPr>
          <a:xfrm>
            <a:off x="7838238" y="1591850"/>
            <a:ext cx="3525120" cy="2573750"/>
          </a:xfrm>
          <a:prstGeom prst="rect">
            <a:avLst/>
          </a:prstGeom>
          <a:noFill/>
          <a:ln w="19050" cap="flat" cmpd="sng">
            <a:solidFill>
              <a:schemeClr val="dk2"/>
            </a:solidFill>
            <a:prstDash val="solid"/>
            <a:round/>
            <a:headEnd type="none" w="sm" len="sm"/>
            <a:tailEnd type="none" w="sm" len="sm"/>
          </a:ln>
        </p:spPr>
      </p:pic>
      <p:grpSp>
        <p:nvGrpSpPr>
          <p:cNvPr id="442" name="Google Shape;442;p7"/>
          <p:cNvGrpSpPr/>
          <p:nvPr/>
        </p:nvGrpSpPr>
        <p:grpSpPr>
          <a:xfrm>
            <a:off x="281908" y="2362953"/>
            <a:ext cx="6743557" cy="3507557"/>
            <a:chOff x="261445" y="771103"/>
            <a:chExt cx="6743557" cy="3507557"/>
          </a:xfrm>
        </p:grpSpPr>
        <p:sp>
          <p:nvSpPr>
            <p:cNvPr id="443" name="Google Shape;443;p7"/>
            <p:cNvSpPr/>
            <p:nvPr/>
          </p:nvSpPr>
          <p:spPr>
            <a:xfrm>
              <a:off x="2964476" y="771103"/>
              <a:ext cx="4040526" cy="1264716"/>
            </a:xfrm>
            <a:prstGeom prst="rightArrow">
              <a:avLst>
                <a:gd name="adj1" fmla="val 75000"/>
                <a:gd name="adj2" fmla="val 50000"/>
              </a:avLst>
            </a:prstGeom>
            <a:solidFill>
              <a:srgbClr val="FEF5C9">
                <a:alpha val="89019"/>
              </a:srgbClr>
            </a:solidFill>
            <a:ln w="25400" cap="flat" cmpd="sng">
              <a:solidFill>
                <a:srgbClr val="FBD9CA">
                  <a:alpha val="89019"/>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7"/>
            <p:cNvSpPr txBox="1"/>
            <p:nvPr/>
          </p:nvSpPr>
          <p:spPr>
            <a:xfrm>
              <a:off x="2964476" y="929193"/>
              <a:ext cx="3566258" cy="948537"/>
            </a:xfrm>
            <a:prstGeom prst="rect">
              <a:avLst/>
            </a:prstGeom>
            <a:noFill/>
            <a:ln>
              <a:noFill/>
            </a:ln>
          </p:spPr>
          <p:txBody>
            <a:bodyPr spcFirstLastPara="1" wrap="square" lIns="8875" tIns="8875" rIns="8875" bIns="8875" anchor="ctr" anchorCtr="0">
              <a:noAutofit/>
            </a:bodyPr>
            <a:lstStyle/>
            <a:p>
              <a:pPr marL="114300" marR="0" lvl="1" indent="-114300" algn="ctr" rtl="0">
                <a:lnSpc>
                  <a:spcPct val="9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Draws a S curve to separate things into two groups based on their features and predicts the probability of belonging to each group</a:t>
              </a:r>
              <a:endParaRPr sz="1400" b="0" i="0" u="none" strike="noStrike" cap="none">
                <a:solidFill>
                  <a:srgbClr val="000000"/>
                </a:solidFill>
                <a:latin typeface="Arial"/>
                <a:ea typeface="Arial"/>
                <a:cs typeface="Arial"/>
                <a:sym typeface="Arial"/>
              </a:endParaRPr>
            </a:p>
          </p:txBody>
        </p:sp>
        <p:sp>
          <p:nvSpPr>
            <p:cNvPr id="445" name="Google Shape;445;p7"/>
            <p:cNvSpPr/>
            <p:nvPr/>
          </p:nvSpPr>
          <p:spPr>
            <a:xfrm>
              <a:off x="261445" y="853494"/>
              <a:ext cx="2693684" cy="1099935"/>
            </a:xfrm>
            <a:prstGeom prst="roundRect">
              <a:avLst>
                <a:gd name="adj" fmla="val 16667"/>
              </a:avLst>
            </a:prstGeom>
            <a:solidFill>
              <a:schemeClr val="lt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7"/>
            <p:cNvSpPr txBox="1"/>
            <p:nvPr/>
          </p:nvSpPr>
          <p:spPr>
            <a:xfrm>
              <a:off x="315139" y="907188"/>
              <a:ext cx="2586296" cy="992547"/>
            </a:xfrm>
            <a:prstGeom prst="rect">
              <a:avLst/>
            </a:prstGeom>
            <a:noFill/>
            <a:ln>
              <a:noFill/>
            </a:ln>
          </p:spPr>
          <p:txBody>
            <a:bodyPr spcFirstLastPara="1" wrap="square" lIns="76200" tIns="38100" rIns="76200" bIns="381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Logistic Regression</a:t>
              </a:r>
              <a:endParaRPr sz="1400" b="0" i="0" u="none" strike="noStrike" cap="none">
                <a:solidFill>
                  <a:srgbClr val="000000"/>
                </a:solidFill>
                <a:latin typeface="Arial"/>
                <a:ea typeface="Arial"/>
                <a:cs typeface="Arial"/>
                <a:sym typeface="Arial"/>
              </a:endParaRPr>
            </a:p>
          </p:txBody>
        </p:sp>
        <p:sp>
          <p:nvSpPr>
            <p:cNvPr id="447" name="Google Shape;447;p7"/>
            <p:cNvSpPr/>
            <p:nvPr/>
          </p:nvSpPr>
          <p:spPr>
            <a:xfrm>
              <a:off x="3036767" y="2983978"/>
              <a:ext cx="3958888" cy="1294682"/>
            </a:xfrm>
            <a:prstGeom prst="rightArrow">
              <a:avLst>
                <a:gd name="adj1" fmla="val 75000"/>
                <a:gd name="adj2" fmla="val 50000"/>
              </a:avLst>
            </a:prstGeom>
            <a:solidFill>
              <a:srgbClr val="FEF5C9">
                <a:alpha val="89019"/>
              </a:srgbClr>
            </a:solidFill>
            <a:ln w="25400" cap="flat" cmpd="sng">
              <a:solidFill>
                <a:srgbClr val="FBD9CA">
                  <a:alpha val="89019"/>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7"/>
            <p:cNvSpPr txBox="1"/>
            <p:nvPr/>
          </p:nvSpPr>
          <p:spPr>
            <a:xfrm>
              <a:off x="3036767" y="3145813"/>
              <a:ext cx="3473382" cy="971012"/>
            </a:xfrm>
            <a:prstGeom prst="rect">
              <a:avLst/>
            </a:prstGeom>
            <a:noFill/>
            <a:ln>
              <a:noFill/>
            </a:ln>
          </p:spPr>
          <p:txBody>
            <a:bodyPr spcFirstLastPara="1" wrap="square" lIns="8875" tIns="8875" rIns="8875" bIns="8875" anchor="ctr" anchorCtr="0">
              <a:noAutofit/>
            </a:bodyPr>
            <a:lstStyle/>
            <a:p>
              <a:pPr marL="114300" marR="0" lvl="1" indent="-114300" algn="ctr" rtl="0">
                <a:lnSpc>
                  <a:spcPct val="9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Categorizes new instances by comparing them to a set number of nearby instances and assigning the most common label among these neighbors to the new instance.</a:t>
              </a:r>
              <a:endParaRPr sz="1400" b="0" i="0" u="none" strike="noStrike" cap="none">
                <a:solidFill>
                  <a:srgbClr val="000000"/>
                </a:solidFill>
                <a:latin typeface="Arial"/>
                <a:ea typeface="Arial"/>
                <a:cs typeface="Arial"/>
                <a:sym typeface="Arial"/>
              </a:endParaRPr>
            </a:p>
          </p:txBody>
        </p:sp>
        <p:sp>
          <p:nvSpPr>
            <p:cNvPr id="449" name="Google Shape;449;p7"/>
            <p:cNvSpPr/>
            <p:nvPr/>
          </p:nvSpPr>
          <p:spPr>
            <a:xfrm>
              <a:off x="291307" y="3060517"/>
              <a:ext cx="2726521" cy="1122856"/>
            </a:xfrm>
            <a:prstGeom prst="roundRect">
              <a:avLst>
                <a:gd name="adj" fmla="val 16667"/>
              </a:avLst>
            </a:prstGeom>
            <a:solidFill>
              <a:schemeClr val="lt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7"/>
            <p:cNvSpPr txBox="1"/>
            <p:nvPr/>
          </p:nvSpPr>
          <p:spPr>
            <a:xfrm>
              <a:off x="346120" y="3115330"/>
              <a:ext cx="2616895" cy="1013230"/>
            </a:xfrm>
            <a:prstGeom prst="rect">
              <a:avLst/>
            </a:prstGeom>
            <a:noFill/>
            <a:ln>
              <a:noFill/>
            </a:ln>
          </p:spPr>
          <p:txBody>
            <a:bodyPr spcFirstLastPara="1" wrap="square" lIns="76200" tIns="38100" rIns="76200" bIns="381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K Nearest Neighbor</a:t>
              </a:r>
              <a:endParaRPr sz="1400" b="0" i="0" u="none" strike="noStrike" cap="none">
                <a:solidFill>
                  <a:srgbClr val="000000"/>
                </a:solidFill>
                <a:latin typeface="Arial"/>
                <a:ea typeface="Arial"/>
                <a:cs typeface="Arial"/>
                <a:sym typeface="Arial"/>
              </a:endParaRPr>
            </a:p>
          </p:txBody>
        </p:sp>
      </p:grpSp>
      <p:pic>
        <p:nvPicPr>
          <p:cNvPr id="451" name="Google Shape;451;p7"/>
          <p:cNvPicPr preferRelativeResize="0"/>
          <p:nvPr/>
        </p:nvPicPr>
        <p:blipFill rotWithShape="1">
          <a:blip r:embed="rId4">
            <a:alphaModFix/>
          </a:blip>
          <a:srcRect/>
          <a:stretch/>
        </p:blipFill>
        <p:spPr>
          <a:xfrm>
            <a:off x="7838238" y="4235053"/>
            <a:ext cx="3529124" cy="2486422"/>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g2c902ca65ee_1_18"/>
          <p:cNvSpPr txBox="1">
            <a:spLocks noGrp="1"/>
          </p:cNvSpPr>
          <p:nvPr>
            <p:ph type="title"/>
          </p:nvPr>
        </p:nvSpPr>
        <p:spPr>
          <a:xfrm>
            <a:off x="211528" y="528263"/>
            <a:ext cx="11449800" cy="7611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2"/>
              </a:buClr>
              <a:buSzPts val="2800"/>
              <a:buFont typeface="Roboto"/>
              <a:buNone/>
            </a:pPr>
            <a:r>
              <a:rPr lang="en-US" sz="4400"/>
              <a:t>Modeling Approaches</a:t>
            </a:r>
            <a:endParaRPr/>
          </a:p>
        </p:txBody>
      </p:sp>
      <p:sp>
        <p:nvSpPr>
          <p:cNvPr id="457" name="Google Shape;457;g2c902ca65ee_1_18"/>
          <p:cNvSpPr txBox="1">
            <a:spLocks noGrp="1"/>
          </p:cNvSpPr>
          <p:nvPr>
            <p:ph type="sldNum" idx="12"/>
          </p:nvPr>
        </p:nvSpPr>
        <p:spPr>
          <a:xfrm>
            <a:off x="8828009" y="6356350"/>
            <a:ext cx="29733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solidFill>
                  <a:schemeClr val="lt1"/>
                </a:solidFill>
              </a:rPr>
              <a:t>12</a:t>
            </a:fld>
            <a:endParaRPr>
              <a:solidFill>
                <a:schemeClr val="lt1"/>
              </a:solidFill>
            </a:endParaRPr>
          </a:p>
        </p:txBody>
      </p:sp>
      <p:pic>
        <p:nvPicPr>
          <p:cNvPr id="458" name="Google Shape;458;g2c902ca65ee_1_18"/>
          <p:cNvPicPr preferRelativeResize="0"/>
          <p:nvPr/>
        </p:nvPicPr>
        <p:blipFill rotWithShape="1">
          <a:blip r:embed="rId3">
            <a:alphaModFix/>
          </a:blip>
          <a:srcRect l="13899" t="26562" r="14451"/>
          <a:stretch/>
        </p:blipFill>
        <p:spPr>
          <a:xfrm>
            <a:off x="7907894" y="1635155"/>
            <a:ext cx="3257853" cy="2450284"/>
          </a:xfrm>
          <a:prstGeom prst="rect">
            <a:avLst/>
          </a:prstGeom>
          <a:noFill/>
          <a:ln w="19050" cap="flat" cmpd="sng">
            <a:solidFill>
              <a:schemeClr val="dk2"/>
            </a:solidFill>
            <a:prstDash val="solid"/>
            <a:round/>
            <a:headEnd type="none" w="sm" len="sm"/>
            <a:tailEnd type="none" w="sm" len="sm"/>
          </a:ln>
        </p:spPr>
      </p:pic>
      <p:grpSp>
        <p:nvGrpSpPr>
          <p:cNvPr id="459" name="Google Shape;459;g2c902ca65ee_1_18"/>
          <p:cNvGrpSpPr/>
          <p:nvPr/>
        </p:nvGrpSpPr>
        <p:grpSpPr>
          <a:xfrm>
            <a:off x="224993" y="1780292"/>
            <a:ext cx="7306517" cy="4480624"/>
            <a:chOff x="217520" y="0"/>
            <a:chExt cx="6796618" cy="4480624"/>
          </a:xfrm>
        </p:grpSpPr>
        <p:sp>
          <p:nvSpPr>
            <p:cNvPr id="460" name="Google Shape;460;g2c902ca65ee_1_18"/>
            <p:cNvSpPr/>
            <p:nvPr/>
          </p:nvSpPr>
          <p:spPr>
            <a:xfrm>
              <a:off x="2973612" y="0"/>
              <a:ext cx="4040526" cy="1711973"/>
            </a:xfrm>
            <a:prstGeom prst="rightArrow">
              <a:avLst>
                <a:gd name="adj1" fmla="val 75000"/>
                <a:gd name="adj2" fmla="val 50000"/>
              </a:avLst>
            </a:prstGeom>
            <a:solidFill>
              <a:srgbClr val="FEF5C9"/>
            </a:solidFill>
            <a:ln w="25400" cap="flat" cmpd="sng">
              <a:solidFill>
                <a:srgbClr val="FBD9CA">
                  <a:alpha val="89411"/>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g2c902ca65ee_1_18"/>
            <p:cNvSpPr txBox="1"/>
            <p:nvPr/>
          </p:nvSpPr>
          <p:spPr>
            <a:xfrm>
              <a:off x="2973612" y="213997"/>
              <a:ext cx="3398536" cy="1283979"/>
            </a:xfrm>
            <a:prstGeom prst="rect">
              <a:avLst/>
            </a:prstGeom>
            <a:noFill/>
            <a:ln>
              <a:noFill/>
            </a:ln>
          </p:spPr>
          <p:txBody>
            <a:bodyPr spcFirstLastPara="1" wrap="square" lIns="8875" tIns="8875" rIns="8875" bIns="8875" anchor="ctr" anchorCtr="0">
              <a:noAutofit/>
            </a:bodyPr>
            <a:lstStyle/>
            <a:p>
              <a:pPr marL="114300" marR="0" lvl="1" indent="-114300" algn="ctr" rtl="0">
                <a:lnSpc>
                  <a:spcPct val="9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Decision Tree analyzes features, asking questions to classify data points into categories. In contrast, in a random forest, multiple decision trees work to give the final prediction based on the most common decision among them.</a:t>
              </a:r>
              <a:endParaRPr sz="1400" b="0" i="0" u="none" strike="noStrike" cap="none">
                <a:solidFill>
                  <a:srgbClr val="000000"/>
                </a:solidFill>
                <a:latin typeface="Arial"/>
                <a:ea typeface="Arial"/>
                <a:cs typeface="Arial"/>
                <a:sym typeface="Arial"/>
              </a:endParaRPr>
            </a:p>
          </p:txBody>
        </p:sp>
        <p:sp>
          <p:nvSpPr>
            <p:cNvPr id="462" name="Google Shape;462;g2c902ca65ee_1_18"/>
            <p:cNvSpPr/>
            <p:nvPr/>
          </p:nvSpPr>
          <p:spPr>
            <a:xfrm>
              <a:off x="232330" y="88134"/>
              <a:ext cx="2693684" cy="1409842"/>
            </a:xfrm>
            <a:prstGeom prst="roundRect">
              <a:avLst>
                <a:gd name="adj" fmla="val 16667"/>
              </a:avLst>
            </a:prstGeom>
            <a:solidFill>
              <a:schemeClr val="lt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g2c902ca65ee_1_18"/>
            <p:cNvSpPr txBox="1"/>
            <p:nvPr/>
          </p:nvSpPr>
          <p:spPr>
            <a:xfrm>
              <a:off x="235594" y="524472"/>
              <a:ext cx="2586296" cy="537166"/>
            </a:xfrm>
            <a:prstGeom prst="rect">
              <a:avLst/>
            </a:prstGeom>
            <a:noFill/>
            <a:ln>
              <a:noFill/>
            </a:ln>
          </p:spPr>
          <p:txBody>
            <a:bodyPr spcFirstLastPara="1" wrap="square" lIns="76200" tIns="38100" rIns="76200" bIns="381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Random Forest</a:t>
              </a:r>
              <a:endParaRPr sz="1400" b="0" i="0" u="none" strike="noStrike" cap="none">
                <a:solidFill>
                  <a:srgbClr val="000000"/>
                </a:solidFill>
                <a:latin typeface="Arial"/>
                <a:ea typeface="Arial"/>
                <a:cs typeface="Arial"/>
                <a:sym typeface="Arial"/>
              </a:endParaRPr>
            </a:p>
          </p:txBody>
        </p:sp>
        <p:sp>
          <p:nvSpPr>
            <p:cNvPr id="464" name="Google Shape;464;g2c902ca65ee_1_18"/>
            <p:cNvSpPr/>
            <p:nvPr/>
          </p:nvSpPr>
          <p:spPr>
            <a:xfrm>
              <a:off x="2981886" y="2975495"/>
              <a:ext cx="3958888" cy="1505129"/>
            </a:xfrm>
            <a:prstGeom prst="rightArrow">
              <a:avLst>
                <a:gd name="adj1" fmla="val 75000"/>
                <a:gd name="adj2" fmla="val 50000"/>
              </a:avLst>
            </a:prstGeom>
            <a:solidFill>
              <a:srgbClr val="FEF5C9"/>
            </a:solidFill>
            <a:ln w="25400" cap="flat" cmpd="sng">
              <a:solidFill>
                <a:srgbClr val="FBD9CA">
                  <a:alpha val="89411"/>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g2c902ca65ee_1_18"/>
            <p:cNvSpPr txBox="1"/>
            <p:nvPr/>
          </p:nvSpPr>
          <p:spPr>
            <a:xfrm>
              <a:off x="2936189" y="3258684"/>
              <a:ext cx="3473382" cy="971012"/>
            </a:xfrm>
            <a:prstGeom prst="rect">
              <a:avLst/>
            </a:prstGeom>
            <a:noFill/>
            <a:ln>
              <a:noFill/>
            </a:ln>
          </p:spPr>
          <p:txBody>
            <a:bodyPr spcFirstLastPara="1" wrap="square" lIns="8875" tIns="8875" rIns="8875" bIns="8875" anchor="ctr" anchorCtr="0">
              <a:noAutofit/>
            </a:bodyPr>
            <a:lstStyle/>
            <a:p>
              <a:pPr marL="114300" marR="0" lvl="1" indent="-114300" algn="ctr" rtl="0">
                <a:lnSpc>
                  <a:spcPct val="9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Trains multiple decision trees, each learning from the mistakes of its predecessors to improve accuracy, ultimately combining their predictions for optimal results</a:t>
              </a:r>
              <a:endParaRPr sz="1400" b="0" i="0" u="none" strike="noStrike" cap="none">
                <a:solidFill>
                  <a:srgbClr val="000000"/>
                </a:solidFill>
                <a:latin typeface="Arial"/>
                <a:ea typeface="Arial"/>
                <a:cs typeface="Arial"/>
                <a:sym typeface="Arial"/>
              </a:endParaRPr>
            </a:p>
          </p:txBody>
        </p:sp>
        <p:sp>
          <p:nvSpPr>
            <p:cNvPr id="466" name="Google Shape;466;g2c902ca65ee_1_18"/>
            <p:cNvSpPr/>
            <p:nvPr/>
          </p:nvSpPr>
          <p:spPr>
            <a:xfrm>
              <a:off x="236443" y="2975495"/>
              <a:ext cx="2726521" cy="1409842"/>
            </a:xfrm>
            <a:prstGeom prst="roundRect">
              <a:avLst>
                <a:gd name="adj" fmla="val 16667"/>
              </a:avLst>
            </a:prstGeom>
            <a:solidFill>
              <a:schemeClr val="lt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g2c902ca65ee_1_18"/>
            <p:cNvSpPr txBox="1"/>
            <p:nvPr/>
          </p:nvSpPr>
          <p:spPr>
            <a:xfrm>
              <a:off x="217520" y="3173801"/>
              <a:ext cx="2616895" cy="1013230"/>
            </a:xfrm>
            <a:prstGeom prst="rect">
              <a:avLst/>
            </a:prstGeom>
            <a:noFill/>
            <a:ln>
              <a:noFill/>
            </a:ln>
          </p:spPr>
          <p:txBody>
            <a:bodyPr spcFirstLastPara="1" wrap="square" lIns="76200" tIns="38100" rIns="76200" bIns="381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XGBoost</a:t>
              </a:r>
              <a:endParaRPr sz="1400" b="0" i="0" u="none" strike="noStrike" cap="none">
                <a:solidFill>
                  <a:srgbClr val="000000"/>
                </a:solidFill>
                <a:latin typeface="Arial"/>
                <a:ea typeface="Arial"/>
                <a:cs typeface="Arial"/>
                <a:sym typeface="Arial"/>
              </a:endParaRPr>
            </a:p>
          </p:txBody>
        </p:sp>
      </p:grpSp>
      <p:pic>
        <p:nvPicPr>
          <p:cNvPr id="3" name="Picture 2">
            <a:extLst>
              <a:ext uri="{FF2B5EF4-FFF2-40B4-BE49-F238E27FC236}">
                <a16:creationId xmlns:a16="http://schemas.microsoft.com/office/drawing/2014/main" id="{76CA1294-37F9-3449-BADF-5BD968D17FC7}"/>
              </a:ext>
            </a:extLst>
          </p:cNvPr>
          <p:cNvPicPr>
            <a:picLocks noChangeAspect="1"/>
          </p:cNvPicPr>
          <p:nvPr/>
        </p:nvPicPr>
        <p:blipFill>
          <a:blip r:embed="rId4"/>
          <a:stretch>
            <a:fillRect/>
          </a:stretch>
        </p:blipFill>
        <p:spPr>
          <a:xfrm>
            <a:off x="7907894" y="4573125"/>
            <a:ext cx="3211173" cy="1843652"/>
          </a:xfrm>
          <a:prstGeom prst="rect">
            <a:avLst/>
          </a:prstGeom>
          <a:ln w="19050">
            <a:solidFill>
              <a:schemeClr val="bg2"/>
            </a:solid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8"/>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Roboto"/>
              <a:buNone/>
            </a:pPr>
            <a:fld id="{00000000-1234-1234-1234-123412341234}" type="slidenum">
              <a:rPr lang="en-US" sz="1200" b="0" i="0" u="none" strike="noStrike" cap="none">
                <a:solidFill>
                  <a:schemeClr val="dk1"/>
                </a:solidFill>
                <a:latin typeface="Roboto"/>
                <a:ea typeface="Roboto"/>
                <a:cs typeface="Roboto"/>
                <a:sym typeface="Roboto"/>
              </a:rPr>
              <a:t>13</a:t>
            </a:fld>
            <a:endParaRPr sz="1200" b="0" i="0" u="none" strike="noStrike" cap="none">
              <a:solidFill>
                <a:schemeClr val="dk1"/>
              </a:solidFill>
              <a:latin typeface="Roboto"/>
              <a:ea typeface="Roboto"/>
              <a:cs typeface="Roboto"/>
              <a:sym typeface="Roboto"/>
            </a:endParaRPr>
          </a:p>
        </p:txBody>
      </p:sp>
      <p:sp>
        <p:nvSpPr>
          <p:cNvPr id="475" name="Google Shape;475;p8"/>
          <p:cNvSpPr txBox="1"/>
          <p:nvPr/>
        </p:nvSpPr>
        <p:spPr>
          <a:xfrm>
            <a:off x="0" y="1212187"/>
            <a:ext cx="12417287" cy="5645813"/>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76" name="Google Shape;476;p8"/>
          <p:cNvSpPr txBox="1"/>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Roboto"/>
              <a:buNone/>
            </a:pPr>
            <a:fld id="{00000000-1234-1234-1234-123412341234}" type="slidenum">
              <a:rPr lang="en-US" sz="1200" b="0" i="0" u="none" strike="noStrike" cap="none">
                <a:solidFill>
                  <a:schemeClr val="dk1"/>
                </a:solidFill>
                <a:latin typeface="Roboto"/>
                <a:ea typeface="Roboto"/>
                <a:cs typeface="Roboto"/>
                <a:sym typeface="Roboto"/>
              </a:rPr>
              <a:t>13</a:t>
            </a:fld>
            <a:endParaRPr sz="1200" b="0" i="0" u="none" strike="noStrike" cap="none">
              <a:solidFill>
                <a:schemeClr val="dk1"/>
              </a:solidFill>
              <a:latin typeface="Roboto"/>
              <a:ea typeface="Roboto"/>
              <a:cs typeface="Roboto"/>
              <a:sym typeface="Roboto"/>
            </a:endParaRPr>
          </a:p>
        </p:txBody>
      </p:sp>
      <p:sp>
        <p:nvSpPr>
          <p:cNvPr id="477" name="Google Shape;477;p8"/>
          <p:cNvSpPr txBox="1"/>
          <p:nvPr/>
        </p:nvSpPr>
        <p:spPr>
          <a:xfrm>
            <a:off x="334398" y="312335"/>
            <a:ext cx="11410818" cy="693179"/>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F1CC00"/>
              </a:buClr>
              <a:buSzPts val="5200"/>
              <a:buFont typeface="Roboto"/>
              <a:buNone/>
            </a:pPr>
            <a:r>
              <a:rPr lang="en-US" sz="4400" b="1" i="0" u="none" strike="noStrike" cap="none">
                <a:solidFill>
                  <a:srgbClr val="F1CC00"/>
                </a:solidFill>
                <a:latin typeface="Roboto"/>
                <a:ea typeface="Roboto"/>
                <a:cs typeface="Roboto"/>
                <a:sym typeface="Roboto"/>
              </a:rPr>
              <a:t>Model Improvements</a:t>
            </a:r>
            <a:endParaRPr sz="4400" b="1" i="0" u="none" strike="noStrike" cap="none">
              <a:solidFill>
                <a:schemeClr val="lt1"/>
              </a:solidFill>
              <a:latin typeface="Roboto"/>
              <a:ea typeface="Roboto"/>
              <a:cs typeface="Roboto"/>
              <a:sym typeface="Roboto"/>
            </a:endParaRPr>
          </a:p>
        </p:txBody>
      </p:sp>
      <p:sp>
        <p:nvSpPr>
          <p:cNvPr id="478" name="Google Shape;478;p8"/>
          <p:cNvSpPr txBox="1"/>
          <p:nvPr/>
        </p:nvSpPr>
        <p:spPr>
          <a:xfrm>
            <a:off x="0" y="1212187"/>
            <a:ext cx="12417287" cy="5645813"/>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79" name="Google Shape;479;p8"/>
          <p:cNvSpPr txBox="1"/>
          <p:nvPr/>
        </p:nvSpPr>
        <p:spPr>
          <a:xfrm>
            <a:off x="178110" y="2146565"/>
            <a:ext cx="5761602" cy="2055496"/>
          </a:xfrm>
          <a:prstGeom prst="rect">
            <a:avLst/>
          </a:prstGeom>
          <a:noFill/>
          <a:ln>
            <a:noFill/>
          </a:ln>
        </p:spPr>
        <p:txBody>
          <a:bodyPr spcFirstLastPara="1" wrap="square" lIns="91425" tIns="45700" rIns="91425" bIns="45700" anchor="t" anchorCtr="0">
            <a:normAutofit/>
          </a:bodyPr>
          <a:lstStyle/>
          <a:p>
            <a:pPr marL="0" marR="0" lvl="0" indent="0" algn="ctr" rtl="0">
              <a:lnSpc>
                <a:spcPct val="150000"/>
              </a:lnSpc>
              <a:spcBef>
                <a:spcPts val="0"/>
              </a:spcBef>
              <a:spcAft>
                <a:spcPts val="0"/>
              </a:spcAft>
              <a:buClr>
                <a:srgbClr val="000000"/>
              </a:buClr>
              <a:buSzPts val="1800"/>
              <a:buFont typeface="Arial"/>
              <a:buNone/>
            </a:pPr>
            <a:r>
              <a:rPr lang="en-US" sz="1800" b="0" i="0" u="none" strike="noStrike" cap="none">
                <a:solidFill>
                  <a:schemeClr val="dk1"/>
                </a:solidFill>
                <a:latin typeface="Roboto"/>
                <a:ea typeface="Roboto"/>
                <a:cs typeface="Roboto"/>
                <a:sym typeface="Roboto"/>
              </a:rPr>
              <a:t>Regularization is used to prevent overfitting by penalizing the weights assigned to features. It has been applied in Logistic Regression and SVM to ensure they generalize well to unseen data.</a:t>
            </a:r>
            <a:endParaRPr sz="14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800"/>
              <a:buFont typeface="Arial"/>
              <a:buNone/>
            </a:pPr>
            <a:endParaRPr sz="1800" b="0" i="0" u="none" strike="noStrike" cap="none">
              <a:solidFill>
                <a:schemeClr val="dk1"/>
              </a:solidFill>
              <a:latin typeface="Roboto"/>
              <a:ea typeface="Roboto"/>
              <a:cs typeface="Roboto"/>
              <a:sym typeface="Roboto"/>
            </a:endParaRPr>
          </a:p>
        </p:txBody>
      </p:sp>
      <p:sp>
        <p:nvSpPr>
          <p:cNvPr id="480" name="Google Shape;480;p8"/>
          <p:cNvSpPr txBox="1"/>
          <p:nvPr/>
        </p:nvSpPr>
        <p:spPr>
          <a:xfrm>
            <a:off x="6036079" y="2146565"/>
            <a:ext cx="6155921" cy="2799292"/>
          </a:xfrm>
          <a:prstGeom prst="rect">
            <a:avLst/>
          </a:prstGeom>
          <a:noFill/>
          <a:ln>
            <a:noFill/>
          </a:ln>
        </p:spPr>
        <p:txBody>
          <a:bodyPr spcFirstLastPara="1" wrap="square" lIns="91425" tIns="45700" rIns="91425" bIns="45700" anchor="t" anchorCtr="0">
            <a:normAutofit/>
          </a:bodyPr>
          <a:lstStyle/>
          <a:p>
            <a:pPr marL="0" marR="0" lvl="0" indent="0" algn="ctr" rtl="0">
              <a:lnSpc>
                <a:spcPct val="150000"/>
              </a:lnSpc>
              <a:spcBef>
                <a:spcPts val="0"/>
              </a:spcBef>
              <a:spcAft>
                <a:spcPts val="0"/>
              </a:spcAft>
              <a:buClr>
                <a:srgbClr val="000000"/>
              </a:buClr>
              <a:buSzPts val="1800"/>
              <a:buFont typeface="Arial"/>
              <a:buNone/>
            </a:pPr>
            <a:r>
              <a:rPr lang="en-US" sz="1800" b="0" i="0" u="none" strike="noStrike" cap="none">
                <a:solidFill>
                  <a:schemeClr val="dk1"/>
                </a:solidFill>
                <a:latin typeface="Roboto"/>
                <a:ea typeface="Roboto"/>
                <a:cs typeface="Roboto"/>
                <a:sym typeface="Roboto"/>
              </a:rPr>
              <a:t>Grid Search finds the optimal hyperparameter values for a model by evaluating the model's performance across different combinations of hyperparameter values within a predefined grid of values.</a:t>
            </a:r>
            <a:endParaRPr sz="1200" b="0" i="0" u="none" strike="noStrike" cap="none">
              <a:solidFill>
                <a:srgbClr val="000000"/>
              </a:solidFill>
              <a:latin typeface="Arial"/>
              <a:ea typeface="Arial"/>
              <a:cs typeface="Arial"/>
              <a:sym typeface="Arial"/>
            </a:endParaRPr>
          </a:p>
        </p:txBody>
      </p:sp>
      <p:sp>
        <p:nvSpPr>
          <p:cNvPr id="481" name="Google Shape;481;p8"/>
          <p:cNvSpPr/>
          <p:nvPr/>
        </p:nvSpPr>
        <p:spPr>
          <a:xfrm>
            <a:off x="220835" y="1446667"/>
            <a:ext cx="5676156" cy="593889"/>
          </a:xfrm>
          <a:prstGeom prst="roundRect">
            <a:avLst>
              <a:gd name="adj" fmla="val 16667"/>
            </a:avLst>
          </a:prstGeom>
          <a:solidFill>
            <a:schemeClr val="lt2"/>
          </a:solidFill>
          <a:ln w="25400" cap="flat" cmpd="sng">
            <a:solidFill>
              <a:srgbClr val="2D4E4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Roboto"/>
                <a:ea typeface="Roboto"/>
                <a:cs typeface="Roboto"/>
                <a:sym typeface="Roboto"/>
              </a:rPr>
              <a:t>Regularization</a:t>
            </a:r>
            <a:endParaRPr sz="1400" b="1" i="0" u="none" strike="noStrike" cap="none">
              <a:solidFill>
                <a:srgbClr val="000000"/>
              </a:solidFill>
              <a:latin typeface="Arial"/>
              <a:ea typeface="Arial"/>
              <a:cs typeface="Arial"/>
              <a:sym typeface="Arial"/>
            </a:endParaRPr>
          </a:p>
        </p:txBody>
      </p:sp>
      <p:sp>
        <p:nvSpPr>
          <p:cNvPr id="482" name="Google Shape;482;p8"/>
          <p:cNvSpPr/>
          <p:nvPr/>
        </p:nvSpPr>
        <p:spPr>
          <a:xfrm>
            <a:off x="6321373" y="1434903"/>
            <a:ext cx="5676156" cy="593889"/>
          </a:xfrm>
          <a:prstGeom prst="roundRect">
            <a:avLst>
              <a:gd name="adj" fmla="val 16667"/>
            </a:avLst>
          </a:prstGeom>
          <a:solidFill>
            <a:schemeClr val="lt2"/>
          </a:solidFill>
          <a:ln w="25400" cap="flat" cmpd="sng">
            <a:solidFill>
              <a:srgbClr val="2D4E4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Roboto"/>
                <a:ea typeface="Roboto"/>
                <a:cs typeface="Roboto"/>
                <a:sym typeface="Roboto"/>
              </a:rPr>
              <a:t>Grid Search + Cross-Validation</a:t>
            </a:r>
            <a:endParaRPr sz="2000" b="1" i="0" u="none" strike="noStrike" cap="none">
              <a:solidFill>
                <a:srgbClr val="000000"/>
              </a:solidFill>
              <a:latin typeface="Arial"/>
              <a:ea typeface="Arial"/>
              <a:cs typeface="Arial"/>
              <a:sym typeface="Arial"/>
            </a:endParaRPr>
          </a:p>
        </p:txBody>
      </p:sp>
      <p:pic>
        <p:nvPicPr>
          <p:cNvPr id="483" name="Google Shape;483;p8" descr="scikit-learn : Support Vector Machines (SVM) - 2020"/>
          <p:cNvPicPr preferRelativeResize="0"/>
          <p:nvPr/>
        </p:nvPicPr>
        <p:blipFill rotWithShape="1">
          <a:blip r:embed="rId3">
            <a:alphaModFix/>
          </a:blip>
          <a:srcRect/>
          <a:stretch/>
        </p:blipFill>
        <p:spPr>
          <a:xfrm>
            <a:off x="430484" y="4035092"/>
            <a:ext cx="5569932" cy="2555015"/>
          </a:xfrm>
          <a:prstGeom prst="rect">
            <a:avLst/>
          </a:prstGeom>
          <a:noFill/>
          <a:ln w="28575" cap="flat" cmpd="sng">
            <a:solidFill>
              <a:schemeClr val="accent4"/>
            </a:solidFill>
            <a:prstDash val="solid"/>
            <a:round/>
            <a:headEnd type="none" w="sm" len="sm"/>
            <a:tailEnd type="none" w="sm" len="sm"/>
          </a:ln>
        </p:spPr>
      </p:pic>
      <p:pic>
        <p:nvPicPr>
          <p:cNvPr id="484" name="Google Shape;484;p8"/>
          <p:cNvPicPr preferRelativeResize="0"/>
          <p:nvPr/>
        </p:nvPicPr>
        <p:blipFill rotWithShape="1">
          <a:blip r:embed="rId4">
            <a:alphaModFix/>
          </a:blip>
          <a:srcRect l="8034" t="31700" r="5747"/>
          <a:stretch/>
        </p:blipFill>
        <p:spPr>
          <a:xfrm>
            <a:off x="7641771" y="4035093"/>
            <a:ext cx="3291840" cy="2539420"/>
          </a:xfrm>
          <a:prstGeom prst="rect">
            <a:avLst/>
          </a:prstGeom>
          <a:noFill/>
          <a:ln w="28575" cap="flat" cmpd="sng">
            <a:solidFill>
              <a:schemeClr val="accent4"/>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81"/>
                                        </p:tgtEl>
                                        <p:attrNameLst>
                                          <p:attrName>style.visibility</p:attrName>
                                        </p:attrNameLst>
                                      </p:cBhvr>
                                      <p:to>
                                        <p:strVal val="visible"/>
                                      </p:to>
                                    </p:set>
                                    <p:animEffect transition="in" filter="fade">
                                      <p:cBhvr>
                                        <p:cTn id="7" dur="500"/>
                                        <p:tgtEl>
                                          <p:spTgt spid="481"/>
                                        </p:tgtEl>
                                      </p:cBhvr>
                                    </p:animEffect>
                                  </p:childTnLst>
                                </p:cTn>
                              </p:par>
                              <p:par>
                                <p:cTn id="8" presetID="10" presetClass="entr" presetSubtype="0" fill="hold" nodeType="withEffect">
                                  <p:stCondLst>
                                    <p:cond delay="0"/>
                                  </p:stCondLst>
                                  <p:childTnLst>
                                    <p:set>
                                      <p:cBhvr>
                                        <p:cTn id="9" dur="1" fill="hold">
                                          <p:stCondLst>
                                            <p:cond delay="0"/>
                                          </p:stCondLst>
                                        </p:cTn>
                                        <p:tgtEl>
                                          <p:spTgt spid="482"/>
                                        </p:tgtEl>
                                        <p:attrNameLst>
                                          <p:attrName>style.visibility</p:attrName>
                                        </p:attrNameLst>
                                      </p:cBhvr>
                                      <p:to>
                                        <p:strVal val="visible"/>
                                      </p:to>
                                    </p:set>
                                    <p:animEffect transition="in" filter="fade">
                                      <p:cBhvr>
                                        <p:cTn id="10" dur="500"/>
                                        <p:tgtEl>
                                          <p:spTgt spid="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9"/>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200"/>
              <a:buFont typeface="Roboto"/>
              <a:buNone/>
            </a:pPr>
            <a:fld id="{00000000-1234-1234-1234-123412341234}" type="slidenum">
              <a:rPr lang="en-US" sz="1200" b="0" i="0" u="none" strike="noStrike" cap="none">
                <a:solidFill>
                  <a:srgbClr val="FFFFFF"/>
                </a:solidFill>
                <a:latin typeface="Roboto"/>
                <a:ea typeface="Roboto"/>
                <a:cs typeface="Roboto"/>
                <a:sym typeface="Roboto"/>
              </a:rPr>
              <a:t>14</a:t>
            </a:fld>
            <a:endParaRPr sz="1200" b="0" i="0" u="none" strike="noStrike" cap="none">
              <a:solidFill>
                <a:srgbClr val="FFFFFF"/>
              </a:solidFill>
              <a:latin typeface="Roboto"/>
              <a:ea typeface="Roboto"/>
              <a:cs typeface="Roboto"/>
              <a:sym typeface="Roboto"/>
            </a:endParaRPr>
          </a:p>
        </p:txBody>
      </p:sp>
      <p:sp>
        <p:nvSpPr>
          <p:cNvPr id="491" name="Google Shape;491;p9"/>
          <p:cNvSpPr/>
          <p:nvPr/>
        </p:nvSpPr>
        <p:spPr>
          <a:xfrm>
            <a:off x="5908879" y="69598"/>
            <a:ext cx="6024041" cy="6469314"/>
          </a:xfrm>
          <a:custGeom>
            <a:avLst/>
            <a:gdLst/>
            <a:ahLst/>
            <a:cxnLst/>
            <a:rect l="l" t="t" r="r" b="b"/>
            <a:pathLst>
              <a:path w="4129818" h="4114800" extrusionOk="0">
                <a:moveTo>
                  <a:pt x="0" y="0"/>
                </a:moveTo>
                <a:lnTo>
                  <a:pt x="4129817" y="0"/>
                </a:lnTo>
                <a:lnTo>
                  <a:pt x="4129817" y="4114800"/>
                </a:lnTo>
                <a:lnTo>
                  <a:pt x="0" y="41148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9"/>
          <p:cNvSpPr txBox="1">
            <a:spLocks noGrp="1"/>
          </p:cNvSpPr>
          <p:nvPr>
            <p:ph type="title" idx="4294967295"/>
          </p:nvPr>
        </p:nvSpPr>
        <p:spPr>
          <a:xfrm>
            <a:off x="390591" y="484395"/>
            <a:ext cx="11410818" cy="612885"/>
          </a:xfrm>
          <a:prstGeom prst="rect">
            <a:avLst/>
          </a:prstGeom>
          <a:noFill/>
          <a:ln>
            <a:noFill/>
          </a:ln>
        </p:spPr>
        <p:txBody>
          <a:bodyPr spcFirstLastPara="1" wrap="square" lIns="91425" tIns="45700" rIns="91425" bIns="45700" anchor="ctr" anchorCtr="0">
            <a:normAutofit fontScale="90000"/>
          </a:bodyPr>
          <a:lstStyle/>
          <a:p>
            <a:pPr marL="0" lvl="0" indent="0" rtl="0">
              <a:lnSpc>
                <a:spcPct val="90000"/>
              </a:lnSpc>
              <a:spcBef>
                <a:spcPts val="0"/>
              </a:spcBef>
              <a:spcAft>
                <a:spcPts val="0"/>
              </a:spcAft>
              <a:buClr>
                <a:srgbClr val="F1CC00"/>
              </a:buClr>
              <a:buSzPts val="5200"/>
              <a:buFont typeface="Roboto"/>
              <a:buNone/>
            </a:pPr>
            <a:r>
              <a:rPr lang="en-US" b="1" i="0" dirty="0">
                <a:solidFill>
                  <a:srgbClr val="F1CC00"/>
                </a:solidFill>
                <a:latin typeface="Roboto"/>
                <a:ea typeface="Roboto"/>
                <a:cs typeface="Roboto"/>
                <a:sym typeface="Roboto"/>
              </a:rPr>
              <a:t>Results</a:t>
            </a:r>
            <a:endParaRPr dirty="0"/>
          </a:p>
        </p:txBody>
      </p:sp>
      <p:graphicFrame>
        <p:nvGraphicFramePr>
          <p:cNvPr id="493" name="Google Shape;493;p9"/>
          <p:cNvGraphicFramePr/>
          <p:nvPr>
            <p:extLst>
              <p:ext uri="{D42A27DB-BD31-4B8C-83A1-F6EECF244321}">
                <p14:modId xmlns:p14="http://schemas.microsoft.com/office/powerpoint/2010/main" val="584669108"/>
              </p:ext>
            </p:extLst>
          </p:nvPr>
        </p:nvGraphicFramePr>
        <p:xfrm>
          <a:off x="1404709" y="2294593"/>
          <a:ext cx="8910000" cy="2753450"/>
        </p:xfrm>
        <a:graphic>
          <a:graphicData uri="http://schemas.openxmlformats.org/drawingml/2006/table">
            <a:tbl>
              <a:tblPr>
                <a:noFill/>
                <a:tableStyleId>{A61E3346-3544-4769-B62A-1230248534C1}</a:tableStyleId>
              </a:tblPr>
              <a:tblGrid>
                <a:gridCol w="2842475">
                  <a:extLst>
                    <a:ext uri="{9D8B030D-6E8A-4147-A177-3AD203B41FA5}">
                      <a16:colId xmlns:a16="http://schemas.microsoft.com/office/drawing/2014/main" val="20000"/>
                    </a:ext>
                  </a:extLst>
                </a:gridCol>
                <a:gridCol w="1614575">
                  <a:extLst>
                    <a:ext uri="{9D8B030D-6E8A-4147-A177-3AD203B41FA5}">
                      <a16:colId xmlns:a16="http://schemas.microsoft.com/office/drawing/2014/main" val="20001"/>
                    </a:ext>
                  </a:extLst>
                </a:gridCol>
                <a:gridCol w="1580225">
                  <a:extLst>
                    <a:ext uri="{9D8B030D-6E8A-4147-A177-3AD203B41FA5}">
                      <a16:colId xmlns:a16="http://schemas.microsoft.com/office/drawing/2014/main" val="20002"/>
                    </a:ext>
                  </a:extLst>
                </a:gridCol>
                <a:gridCol w="1169625">
                  <a:extLst>
                    <a:ext uri="{9D8B030D-6E8A-4147-A177-3AD203B41FA5}">
                      <a16:colId xmlns:a16="http://schemas.microsoft.com/office/drawing/2014/main" val="20003"/>
                    </a:ext>
                  </a:extLst>
                </a:gridCol>
                <a:gridCol w="1703100">
                  <a:extLst>
                    <a:ext uri="{9D8B030D-6E8A-4147-A177-3AD203B41FA5}">
                      <a16:colId xmlns:a16="http://schemas.microsoft.com/office/drawing/2014/main" val="20004"/>
                    </a:ext>
                  </a:extLst>
                </a:gridCol>
              </a:tblGrid>
              <a:tr h="782400">
                <a:tc>
                  <a:txBody>
                    <a:bodyPr/>
                    <a:lstStyle/>
                    <a:p>
                      <a:pPr marL="72000" marR="0" lvl="0" indent="0" algn="ctr" rtl="0">
                        <a:lnSpc>
                          <a:spcPct val="100000"/>
                        </a:lnSpc>
                        <a:spcBef>
                          <a:spcPts val="0"/>
                        </a:spcBef>
                        <a:spcAft>
                          <a:spcPts val="0"/>
                        </a:spcAft>
                        <a:buClr>
                          <a:srgbClr val="000000"/>
                        </a:buClr>
                        <a:buSzPts val="2000"/>
                        <a:buFont typeface="Arial"/>
                        <a:buNone/>
                      </a:pPr>
                      <a:r>
                        <a:rPr lang="en-US" sz="2000" b="1" u="none" strike="noStrike" cap="none">
                          <a:solidFill>
                            <a:srgbClr val="000000"/>
                          </a:solidFill>
                          <a:latin typeface="Roboto"/>
                          <a:ea typeface="Roboto"/>
                          <a:cs typeface="Roboto"/>
                          <a:sym typeface="Roboto"/>
                        </a:rPr>
                        <a:t>Model</a:t>
                      </a:r>
                      <a:endParaRPr sz="2000" b="1" u="none" strike="noStrike" cap="none">
                        <a:solidFill>
                          <a:srgbClr val="000000"/>
                        </a:solidFill>
                        <a:latin typeface="Roboto"/>
                        <a:ea typeface="Roboto"/>
                        <a:cs typeface="Roboto"/>
                        <a:sym typeface="Roboto"/>
                      </a:endParaRPr>
                    </a:p>
                  </a:txBody>
                  <a:tcPr marL="91450" marR="91450" marT="45725" marB="45725" anchor="ctr">
                    <a:lnL w="12700" cap="flat" cmpd="sng" algn="ctr">
                      <a:solidFill>
                        <a:schemeClr val="tx1"/>
                      </a:solidFill>
                      <a:prstDash val="solid"/>
                      <a:round/>
                      <a:headEnd type="none" w="med" len="med"/>
                      <a:tailEnd type="none" w="med" len="med"/>
                    </a:lnL>
                    <a:lnR w="9525" cap="flat" cmpd="sng">
                      <a:solidFill>
                        <a:srgbClr val="000000">
                          <a:alpha val="0"/>
                        </a:srgbClr>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rgbClr val="000000">
                          <a:alpha val="0"/>
                        </a:srgbClr>
                      </a:solidFill>
                      <a:prstDash val="solid"/>
                      <a:round/>
                      <a:headEnd type="none" w="sm" len="sm"/>
                      <a:tailEnd type="none" w="sm" len="sm"/>
                    </a:lnB>
                    <a:solidFill>
                      <a:srgbClr val="A6DA90"/>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1" u="none" strike="noStrike" cap="none">
                          <a:solidFill>
                            <a:srgbClr val="000000"/>
                          </a:solidFill>
                          <a:latin typeface="Roboto"/>
                          <a:ea typeface="Roboto"/>
                          <a:cs typeface="Roboto"/>
                          <a:sym typeface="Roboto"/>
                        </a:rPr>
                        <a:t>Accuracy%</a:t>
                      </a:r>
                      <a:endParaRPr sz="2000" b="1" u="none" strike="noStrike" cap="none">
                        <a:solidFill>
                          <a:srgbClr val="000000"/>
                        </a:solidFill>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rgbClr val="000000">
                          <a:alpha val="0"/>
                        </a:srgbClr>
                      </a:solidFill>
                      <a:prstDash val="solid"/>
                      <a:round/>
                      <a:headEnd type="none" w="sm" len="sm"/>
                      <a:tailEnd type="none" w="sm" len="sm"/>
                    </a:lnB>
                    <a:solidFill>
                      <a:srgbClr val="A6DA90"/>
                    </a:solidFill>
                  </a:tcPr>
                </a:tc>
                <a:tc>
                  <a:txBody>
                    <a:bodyPr/>
                    <a:lstStyle/>
                    <a:p>
                      <a:pPr marL="0" marR="0" lvl="0" indent="0" algn="ctr" rtl="0">
                        <a:lnSpc>
                          <a:spcPct val="115000"/>
                        </a:lnSpc>
                        <a:spcBef>
                          <a:spcPts val="0"/>
                        </a:spcBef>
                        <a:spcAft>
                          <a:spcPts val="0"/>
                        </a:spcAft>
                        <a:buClr>
                          <a:srgbClr val="000000"/>
                        </a:buClr>
                        <a:buSzPts val="2000"/>
                        <a:buFont typeface="Arial"/>
                        <a:buNone/>
                      </a:pPr>
                      <a:r>
                        <a:rPr lang="en-US" sz="2000" b="1" u="none" strike="noStrike" cap="none">
                          <a:solidFill>
                            <a:srgbClr val="000000"/>
                          </a:solidFill>
                          <a:latin typeface="Roboto"/>
                          <a:ea typeface="Roboto"/>
                          <a:cs typeface="Roboto"/>
                          <a:sym typeface="Roboto"/>
                        </a:rPr>
                        <a:t>Precision%</a:t>
                      </a:r>
                      <a:endParaRPr sz="2000" b="1" u="none" strike="noStrike" cap="none">
                        <a:solidFill>
                          <a:srgbClr val="000000"/>
                        </a:solidFill>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rgbClr val="000000">
                          <a:alpha val="0"/>
                        </a:srgbClr>
                      </a:solidFill>
                      <a:prstDash val="solid"/>
                      <a:round/>
                      <a:headEnd type="none" w="sm" len="sm"/>
                      <a:tailEnd type="none" w="sm" len="sm"/>
                    </a:lnB>
                    <a:solidFill>
                      <a:srgbClr val="A6DA90"/>
                    </a:solidFill>
                  </a:tcPr>
                </a:tc>
                <a:tc>
                  <a:txBody>
                    <a:bodyPr/>
                    <a:lstStyle/>
                    <a:p>
                      <a:pPr marL="0" marR="0" lvl="0" indent="0" algn="ctr" rtl="0">
                        <a:lnSpc>
                          <a:spcPct val="115000"/>
                        </a:lnSpc>
                        <a:spcBef>
                          <a:spcPts val="0"/>
                        </a:spcBef>
                        <a:spcAft>
                          <a:spcPts val="0"/>
                        </a:spcAft>
                        <a:buClr>
                          <a:srgbClr val="000000"/>
                        </a:buClr>
                        <a:buSzPts val="2000"/>
                        <a:buFont typeface="Arial"/>
                        <a:buNone/>
                      </a:pPr>
                      <a:r>
                        <a:rPr lang="en-US" sz="2000" b="1" u="none" strike="noStrike" cap="none">
                          <a:solidFill>
                            <a:srgbClr val="000000"/>
                          </a:solidFill>
                          <a:latin typeface="Roboto"/>
                          <a:ea typeface="Roboto"/>
                          <a:cs typeface="Roboto"/>
                          <a:sym typeface="Roboto"/>
                        </a:rPr>
                        <a:t>Recall%</a:t>
                      </a:r>
                      <a:endParaRPr sz="2000" b="1" u="none" strike="noStrike" cap="none">
                        <a:solidFill>
                          <a:srgbClr val="000000"/>
                        </a:solidFill>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rgbClr val="000000">
                          <a:alpha val="0"/>
                        </a:srgbClr>
                      </a:solidFill>
                      <a:prstDash val="solid"/>
                      <a:round/>
                      <a:headEnd type="none" w="sm" len="sm"/>
                      <a:tailEnd type="none" w="sm" len="sm"/>
                    </a:lnB>
                    <a:solidFill>
                      <a:srgbClr val="A6DA90"/>
                    </a:solidFill>
                  </a:tcPr>
                </a:tc>
                <a:tc>
                  <a:txBody>
                    <a:bodyPr/>
                    <a:lstStyle/>
                    <a:p>
                      <a:pPr marL="0" marR="0" lvl="0" indent="0" algn="ctr" rtl="0">
                        <a:lnSpc>
                          <a:spcPct val="115000"/>
                        </a:lnSpc>
                        <a:spcBef>
                          <a:spcPts val="0"/>
                        </a:spcBef>
                        <a:spcAft>
                          <a:spcPts val="0"/>
                        </a:spcAft>
                        <a:buClr>
                          <a:srgbClr val="000000"/>
                        </a:buClr>
                        <a:buSzPts val="2000"/>
                        <a:buFont typeface="Arial"/>
                        <a:buNone/>
                      </a:pPr>
                      <a:r>
                        <a:rPr lang="en-US" sz="2000" b="1" u="none" strike="noStrike" cap="none">
                          <a:solidFill>
                            <a:srgbClr val="000000"/>
                          </a:solidFill>
                          <a:latin typeface="Roboto"/>
                          <a:ea typeface="Roboto"/>
                          <a:cs typeface="Roboto"/>
                          <a:sym typeface="Roboto"/>
                        </a:rPr>
                        <a:t>F1 Score%</a:t>
                      </a:r>
                      <a:endParaRPr sz="2000" b="1" u="none" strike="noStrike" cap="none">
                        <a:solidFill>
                          <a:srgbClr val="000000"/>
                        </a:solidFill>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solidFill>
                        <a:srgbClr val="000000">
                          <a:alpha val="0"/>
                        </a:srgbClr>
                      </a:solidFill>
                      <a:prstDash val="solid"/>
                      <a:round/>
                      <a:headEnd type="none" w="sm" len="sm"/>
                      <a:tailEnd type="none" w="sm" len="sm"/>
                    </a:lnB>
                    <a:solidFill>
                      <a:srgbClr val="A6DA90"/>
                    </a:solidFill>
                  </a:tcPr>
                </a:tc>
                <a:extLst>
                  <a:ext uri="{0D108BD9-81ED-4DB2-BD59-A6C34878D82A}">
                    <a16:rowId xmlns:a16="http://schemas.microsoft.com/office/drawing/2014/main" val="10000"/>
                  </a:ext>
                </a:extLst>
              </a:tr>
              <a:tr h="425800">
                <a:tc>
                  <a:txBody>
                    <a:bodyPr/>
                    <a:lstStyle/>
                    <a:p>
                      <a:pPr marL="72000" marR="0" lvl="0" indent="0" algn="ctr" rtl="0">
                        <a:lnSpc>
                          <a:spcPct val="100000"/>
                        </a:lnSpc>
                        <a:spcBef>
                          <a:spcPts val="0"/>
                        </a:spcBef>
                        <a:spcAft>
                          <a:spcPts val="0"/>
                        </a:spcAft>
                        <a:buClr>
                          <a:srgbClr val="000000"/>
                        </a:buClr>
                        <a:buSzPts val="1800"/>
                        <a:buFont typeface="Arial"/>
                        <a:buNone/>
                      </a:pPr>
                      <a:r>
                        <a:rPr lang="en-US" sz="1800" b="1" u="none" strike="noStrike" cap="none" dirty="0">
                          <a:solidFill>
                            <a:srgbClr val="000000"/>
                          </a:solidFill>
                          <a:latin typeface="Roboto"/>
                          <a:ea typeface="Roboto"/>
                          <a:cs typeface="Roboto"/>
                          <a:sym typeface="Roboto"/>
                        </a:rPr>
                        <a:t>Logistic Regression</a:t>
                      </a:r>
                      <a:endParaRPr sz="1800" b="1" u="none" strike="noStrike" cap="none" dirty="0">
                        <a:solidFill>
                          <a:srgbClr val="000000"/>
                        </a:solidFill>
                        <a:latin typeface="Roboto"/>
                        <a:ea typeface="Roboto"/>
                        <a:cs typeface="Roboto"/>
                        <a:sym typeface="Roboto"/>
                      </a:endParaRPr>
                    </a:p>
                  </a:txBody>
                  <a:tcPr marL="91450" marR="91450" marT="45725" marB="45725" anchor="ctr">
                    <a:lnL w="12700" cap="flat" cmpd="sng" algn="ctr">
                      <a:solidFill>
                        <a:schemeClr val="tx1"/>
                      </a:solidFill>
                      <a:prstDash val="solid"/>
                      <a:round/>
                      <a:headEnd type="none" w="med" len="med"/>
                      <a:tailEnd type="none" w="med" len="med"/>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dirty="0">
                          <a:latin typeface="Roboto"/>
                          <a:ea typeface="Roboto"/>
                          <a:cs typeface="Roboto"/>
                          <a:sym typeface="Roboto"/>
                        </a:rPr>
                        <a:t>62%</a:t>
                      </a:r>
                      <a:endParaRPr sz="1800" u="none" strike="noStrike" cap="none" dirty="0">
                        <a:solidFill>
                          <a:srgbClr val="000000"/>
                        </a:solidFill>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dk1"/>
                        </a:buClr>
                        <a:buSzPts val="1100"/>
                        <a:buFont typeface="Arial"/>
                        <a:buNone/>
                      </a:pPr>
                      <a:r>
                        <a:rPr lang="en-US" sz="1800" dirty="0">
                          <a:latin typeface="Roboto"/>
                          <a:ea typeface="Roboto"/>
                          <a:cs typeface="Roboto"/>
                          <a:sym typeface="Roboto"/>
                        </a:rPr>
                        <a:t>62%</a:t>
                      </a:r>
                      <a:endParaRPr sz="1800" u="none" strike="noStrike" cap="none" dirty="0">
                        <a:solidFill>
                          <a:srgbClr val="000000"/>
                        </a:solidFill>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Clr>
                          <a:schemeClr val="dk1"/>
                        </a:buClr>
                        <a:buSzPts val="1800"/>
                        <a:buFont typeface="Arial"/>
                        <a:buNone/>
                      </a:pPr>
                      <a:r>
                        <a:rPr lang="en-US" sz="1800" dirty="0">
                          <a:solidFill>
                            <a:schemeClr val="dk1"/>
                          </a:solidFill>
                          <a:latin typeface="Roboto"/>
                          <a:ea typeface="Roboto"/>
                          <a:cs typeface="Roboto"/>
                          <a:sym typeface="Roboto"/>
                        </a:rPr>
                        <a:t>62%</a:t>
                      </a:r>
                      <a:endParaRPr sz="1800" dirty="0">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Clr>
                          <a:schemeClr val="dk1"/>
                        </a:buClr>
                        <a:buSzPts val="1800"/>
                        <a:buFont typeface="Arial"/>
                        <a:buNone/>
                      </a:pPr>
                      <a:r>
                        <a:rPr lang="en-US" sz="1800" dirty="0">
                          <a:solidFill>
                            <a:schemeClr val="dk1"/>
                          </a:solidFill>
                          <a:latin typeface="Roboto"/>
                          <a:ea typeface="Roboto"/>
                          <a:cs typeface="Roboto"/>
                          <a:sym typeface="Roboto"/>
                        </a:rPr>
                        <a:t>62%</a:t>
                      </a:r>
                      <a:endParaRPr sz="1800" dirty="0">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25800">
                <a:tc>
                  <a:txBody>
                    <a:bodyPr/>
                    <a:lstStyle/>
                    <a:p>
                      <a:pPr marL="72000" marR="0" lvl="0" indent="0" algn="ctr" rtl="0">
                        <a:lnSpc>
                          <a:spcPct val="100000"/>
                        </a:lnSpc>
                        <a:spcBef>
                          <a:spcPts val="0"/>
                        </a:spcBef>
                        <a:spcAft>
                          <a:spcPts val="0"/>
                        </a:spcAft>
                        <a:buClr>
                          <a:schemeClr val="dk1"/>
                        </a:buClr>
                        <a:buSzPts val="1100"/>
                        <a:buFont typeface="Arial"/>
                        <a:buNone/>
                      </a:pPr>
                      <a:r>
                        <a:rPr lang="en-US" sz="1800" b="1" u="none" strike="noStrike" cap="none">
                          <a:solidFill>
                            <a:srgbClr val="000000"/>
                          </a:solidFill>
                          <a:latin typeface="Roboto"/>
                          <a:ea typeface="Roboto"/>
                          <a:cs typeface="Roboto"/>
                          <a:sym typeface="Roboto"/>
                        </a:rPr>
                        <a:t>KNN</a:t>
                      </a:r>
                      <a:endParaRPr sz="1800" b="1" u="none" strike="noStrike" cap="none">
                        <a:solidFill>
                          <a:srgbClr val="000000"/>
                        </a:solidFill>
                        <a:latin typeface="Roboto"/>
                        <a:ea typeface="Roboto"/>
                        <a:cs typeface="Roboto"/>
                        <a:sym typeface="Roboto"/>
                      </a:endParaRPr>
                    </a:p>
                  </a:txBody>
                  <a:tcPr marL="91450" marR="91450" marT="45725" marB="45725" anchor="ctr">
                    <a:lnL w="12700" cap="flat" cmpd="sng" algn="ctr">
                      <a:solidFill>
                        <a:schemeClr val="tx1"/>
                      </a:solidFill>
                      <a:prstDash val="solid"/>
                      <a:round/>
                      <a:headEnd type="none" w="med" len="med"/>
                      <a:tailEnd type="none" w="med" len="med"/>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CEDCB"/>
                    </a:solidFill>
                  </a:tcPr>
                </a:tc>
                <a:tc>
                  <a:txBody>
                    <a:bodyPr/>
                    <a:lstStyle/>
                    <a:p>
                      <a:pPr marL="0" marR="0" lvl="0" indent="0" algn="ctr" rtl="0">
                        <a:lnSpc>
                          <a:spcPct val="100000"/>
                        </a:lnSpc>
                        <a:spcBef>
                          <a:spcPts val="0"/>
                        </a:spcBef>
                        <a:spcAft>
                          <a:spcPts val="0"/>
                        </a:spcAft>
                        <a:buClr>
                          <a:schemeClr val="dk1"/>
                        </a:buClr>
                        <a:buSzPts val="1100"/>
                        <a:buFont typeface="Arial"/>
                        <a:buNone/>
                      </a:pPr>
                      <a:r>
                        <a:rPr lang="en-US" sz="1800">
                          <a:latin typeface="Roboto"/>
                          <a:ea typeface="Roboto"/>
                          <a:cs typeface="Roboto"/>
                          <a:sym typeface="Roboto"/>
                        </a:rPr>
                        <a:t>59%</a:t>
                      </a:r>
                      <a:endParaRPr sz="1800" u="none" strike="noStrike" cap="none">
                        <a:solidFill>
                          <a:srgbClr val="000000"/>
                        </a:solidFill>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CEDCB"/>
                    </a:solidFill>
                  </a:tcPr>
                </a:tc>
                <a:tc>
                  <a:txBody>
                    <a:bodyPr/>
                    <a:lstStyle/>
                    <a:p>
                      <a:pPr marL="0" lvl="0" indent="0" algn="ctr" rtl="0">
                        <a:spcBef>
                          <a:spcPts val="0"/>
                        </a:spcBef>
                        <a:spcAft>
                          <a:spcPts val="0"/>
                        </a:spcAft>
                        <a:buClr>
                          <a:schemeClr val="dk1"/>
                        </a:buClr>
                        <a:buSzPts val="1100"/>
                        <a:buFont typeface="Arial"/>
                        <a:buNone/>
                      </a:pPr>
                      <a:r>
                        <a:rPr lang="en-US" sz="1800" dirty="0">
                          <a:solidFill>
                            <a:schemeClr val="dk1"/>
                          </a:solidFill>
                          <a:latin typeface="Roboto"/>
                          <a:ea typeface="Roboto"/>
                          <a:cs typeface="Roboto"/>
                          <a:sym typeface="Roboto"/>
                        </a:rPr>
                        <a:t>59%</a:t>
                      </a:r>
                      <a:endParaRPr sz="1800" dirty="0">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CEDCB"/>
                    </a:solidFill>
                  </a:tcPr>
                </a:tc>
                <a:tc>
                  <a:txBody>
                    <a:bodyPr/>
                    <a:lstStyle/>
                    <a:p>
                      <a:pPr marL="0" lvl="0" indent="0" algn="ctr" rtl="0">
                        <a:spcBef>
                          <a:spcPts val="0"/>
                        </a:spcBef>
                        <a:spcAft>
                          <a:spcPts val="0"/>
                        </a:spcAft>
                        <a:buClr>
                          <a:schemeClr val="dk1"/>
                        </a:buClr>
                        <a:buSzPts val="1100"/>
                        <a:buFont typeface="Arial"/>
                        <a:buNone/>
                      </a:pPr>
                      <a:r>
                        <a:rPr lang="en-US" sz="1800" dirty="0">
                          <a:solidFill>
                            <a:schemeClr val="dk1"/>
                          </a:solidFill>
                          <a:latin typeface="Roboto"/>
                          <a:ea typeface="Roboto"/>
                          <a:cs typeface="Roboto"/>
                          <a:sym typeface="Roboto"/>
                        </a:rPr>
                        <a:t>59%</a:t>
                      </a:r>
                      <a:endParaRPr sz="1800" dirty="0">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CEDCB"/>
                    </a:solidFill>
                  </a:tcPr>
                </a:tc>
                <a:tc>
                  <a:txBody>
                    <a:bodyPr/>
                    <a:lstStyle/>
                    <a:p>
                      <a:pPr marL="0" lvl="0" indent="0" algn="ctr" rtl="0">
                        <a:spcBef>
                          <a:spcPts val="0"/>
                        </a:spcBef>
                        <a:spcAft>
                          <a:spcPts val="0"/>
                        </a:spcAft>
                        <a:buClr>
                          <a:schemeClr val="dk1"/>
                        </a:buClr>
                        <a:buSzPts val="1100"/>
                        <a:buFont typeface="Arial"/>
                        <a:buNone/>
                      </a:pPr>
                      <a:r>
                        <a:rPr lang="en-US" sz="1800">
                          <a:solidFill>
                            <a:schemeClr val="dk1"/>
                          </a:solidFill>
                          <a:latin typeface="Roboto"/>
                          <a:ea typeface="Roboto"/>
                          <a:cs typeface="Roboto"/>
                          <a:sym typeface="Roboto"/>
                        </a:rPr>
                        <a:t>58%</a:t>
                      </a:r>
                      <a:endParaRPr sz="1800">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CEDCB"/>
                    </a:solidFill>
                  </a:tcPr>
                </a:tc>
                <a:extLst>
                  <a:ext uri="{0D108BD9-81ED-4DB2-BD59-A6C34878D82A}">
                    <a16:rowId xmlns:a16="http://schemas.microsoft.com/office/drawing/2014/main" val="10002"/>
                  </a:ext>
                </a:extLst>
              </a:tr>
              <a:tr h="528750">
                <a:tc>
                  <a:txBody>
                    <a:bodyPr/>
                    <a:lstStyle/>
                    <a:p>
                      <a:pPr marL="7200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Roboto"/>
                          <a:ea typeface="Roboto"/>
                          <a:cs typeface="Roboto"/>
                          <a:sym typeface="Roboto"/>
                        </a:rPr>
                        <a:t>Random Forest</a:t>
                      </a:r>
                      <a:endParaRPr sz="1800" b="1" i="0" u="none" strike="noStrike" cap="none">
                        <a:solidFill>
                          <a:srgbClr val="000000"/>
                        </a:solidFill>
                        <a:latin typeface="Roboto"/>
                        <a:ea typeface="Roboto"/>
                        <a:cs typeface="Roboto"/>
                        <a:sym typeface="Roboto"/>
                      </a:endParaRPr>
                    </a:p>
                  </a:txBody>
                  <a:tcPr marL="91450" marR="91450" marT="45725" marB="45725" anchor="ctr">
                    <a:lnL w="12700" cap="flat" cmpd="sng" algn="ctr">
                      <a:solidFill>
                        <a:schemeClr val="tx1"/>
                      </a:solidFill>
                      <a:prstDash val="solid"/>
                      <a:round/>
                      <a:headEnd type="none" w="med" len="med"/>
                      <a:tailEnd type="none" w="med" len="med"/>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Clr>
                          <a:schemeClr val="dk1"/>
                        </a:buClr>
                        <a:buSzPts val="1800"/>
                        <a:buFont typeface="Arial"/>
                        <a:buNone/>
                      </a:pPr>
                      <a:r>
                        <a:rPr lang="en-US" sz="1800" dirty="0">
                          <a:solidFill>
                            <a:schemeClr val="dk1"/>
                          </a:solidFill>
                          <a:latin typeface="Roboto"/>
                          <a:ea typeface="Roboto"/>
                          <a:cs typeface="Roboto"/>
                          <a:sym typeface="Roboto"/>
                        </a:rPr>
                        <a:t>62%</a:t>
                      </a:r>
                      <a:endParaRPr sz="1800" dirty="0">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Clr>
                          <a:schemeClr val="dk1"/>
                        </a:buClr>
                        <a:buSzPts val="1800"/>
                        <a:buFont typeface="Arial"/>
                        <a:buNone/>
                      </a:pPr>
                      <a:r>
                        <a:rPr lang="en-US" sz="1800" dirty="0">
                          <a:solidFill>
                            <a:schemeClr val="dk1"/>
                          </a:solidFill>
                          <a:latin typeface="Roboto"/>
                          <a:ea typeface="Roboto"/>
                          <a:cs typeface="Roboto"/>
                          <a:sym typeface="Roboto"/>
                        </a:rPr>
                        <a:t>62%</a:t>
                      </a:r>
                      <a:endParaRPr sz="1800" dirty="0">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Clr>
                          <a:schemeClr val="dk1"/>
                        </a:buClr>
                        <a:buSzPts val="1800"/>
                        <a:buFont typeface="Arial"/>
                        <a:buNone/>
                      </a:pPr>
                      <a:r>
                        <a:rPr lang="en-US" sz="1800" dirty="0">
                          <a:solidFill>
                            <a:schemeClr val="dk1"/>
                          </a:solidFill>
                          <a:latin typeface="Roboto"/>
                          <a:ea typeface="Roboto"/>
                          <a:cs typeface="Roboto"/>
                          <a:sym typeface="Roboto"/>
                        </a:rPr>
                        <a:t>62%</a:t>
                      </a:r>
                      <a:endParaRPr sz="1800" dirty="0">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Clr>
                          <a:schemeClr val="dk1"/>
                        </a:buClr>
                        <a:buSzPts val="1800"/>
                        <a:buFont typeface="Arial"/>
                        <a:buNone/>
                      </a:pPr>
                      <a:r>
                        <a:rPr lang="en-US" sz="1800" dirty="0">
                          <a:solidFill>
                            <a:schemeClr val="dk1"/>
                          </a:solidFill>
                          <a:latin typeface="Roboto"/>
                          <a:ea typeface="Roboto"/>
                          <a:cs typeface="Roboto"/>
                          <a:sym typeface="Roboto"/>
                        </a:rPr>
                        <a:t>62%</a:t>
                      </a:r>
                      <a:endParaRPr sz="1800" dirty="0">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590700">
                <a:tc>
                  <a:txBody>
                    <a:bodyPr/>
                    <a:lstStyle/>
                    <a:p>
                      <a:pPr marL="72000" marR="0" lvl="0" indent="0" algn="ctr" rtl="0">
                        <a:lnSpc>
                          <a:spcPct val="100000"/>
                        </a:lnSpc>
                        <a:spcBef>
                          <a:spcPts val="0"/>
                        </a:spcBef>
                        <a:spcAft>
                          <a:spcPts val="0"/>
                        </a:spcAft>
                        <a:buClr>
                          <a:schemeClr val="dk1"/>
                        </a:buClr>
                        <a:buSzPts val="1100"/>
                        <a:buFont typeface="Arial"/>
                        <a:buNone/>
                      </a:pPr>
                      <a:r>
                        <a:rPr lang="en-US" sz="1800" b="1" u="none" strike="noStrike" cap="none">
                          <a:solidFill>
                            <a:srgbClr val="000000"/>
                          </a:solidFill>
                          <a:latin typeface="Roboto"/>
                          <a:ea typeface="Roboto"/>
                          <a:cs typeface="Roboto"/>
                          <a:sym typeface="Roboto"/>
                        </a:rPr>
                        <a:t>XGBoost</a:t>
                      </a:r>
                      <a:endParaRPr sz="1400" u="none" strike="noStrike" cap="none"/>
                    </a:p>
                  </a:txBody>
                  <a:tcPr marL="91450" marR="91450" marT="45725" marB="45725" anchor="ctr">
                    <a:lnL w="12700" cap="flat" cmpd="sng" algn="ctr">
                      <a:solidFill>
                        <a:schemeClr val="tx1"/>
                      </a:solidFill>
                      <a:prstDash val="solid"/>
                      <a:round/>
                      <a:headEnd type="none" w="med" len="med"/>
                      <a:tailEnd type="none" w="med" len="med"/>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EFA497"/>
                    </a:solidFill>
                  </a:tcPr>
                </a:tc>
                <a:tc>
                  <a:txBody>
                    <a:bodyPr/>
                    <a:lstStyle/>
                    <a:p>
                      <a:pPr marL="0" lvl="0" indent="0" algn="ctr" rtl="0">
                        <a:spcBef>
                          <a:spcPts val="0"/>
                        </a:spcBef>
                        <a:spcAft>
                          <a:spcPts val="0"/>
                        </a:spcAft>
                        <a:buClr>
                          <a:schemeClr val="dk1"/>
                        </a:buClr>
                        <a:buSzPts val="1800"/>
                        <a:buFont typeface="Arial"/>
                        <a:buNone/>
                      </a:pPr>
                      <a:r>
                        <a:rPr lang="en-US" sz="1800" dirty="0">
                          <a:solidFill>
                            <a:schemeClr val="dk1"/>
                          </a:solidFill>
                          <a:latin typeface="Roboto"/>
                          <a:ea typeface="Roboto"/>
                          <a:cs typeface="Roboto"/>
                          <a:sym typeface="Roboto"/>
                        </a:rPr>
                        <a:t>63%</a:t>
                      </a:r>
                      <a:endParaRPr sz="1800" dirty="0">
                        <a:solidFill>
                          <a:schemeClr val="dk1"/>
                        </a:solidFill>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EFA497"/>
                    </a:solidFill>
                  </a:tcPr>
                </a:tc>
                <a:tc>
                  <a:txBody>
                    <a:bodyPr/>
                    <a:lstStyle/>
                    <a:p>
                      <a:pPr marL="0" lvl="0" indent="0" algn="ctr" rtl="0">
                        <a:spcBef>
                          <a:spcPts val="0"/>
                        </a:spcBef>
                        <a:spcAft>
                          <a:spcPts val="0"/>
                        </a:spcAft>
                        <a:buClr>
                          <a:schemeClr val="dk1"/>
                        </a:buClr>
                        <a:buSzPts val="1800"/>
                        <a:buFont typeface="Arial"/>
                        <a:buNone/>
                      </a:pPr>
                      <a:r>
                        <a:rPr lang="en-US" sz="1800" dirty="0">
                          <a:solidFill>
                            <a:schemeClr val="dk1"/>
                          </a:solidFill>
                          <a:latin typeface="Roboto"/>
                          <a:ea typeface="Roboto"/>
                          <a:cs typeface="Roboto"/>
                          <a:sym typeface="Roboto"/>
                        </a:rPr>
                        <a:t>63%</a:t>
                      </a:r>
                      <a:endParaRPr sz="1800" dirty="0">
                        <a:solidFill>
                          <a:schemeClr val="dk1"/>
                        </a:solidFill>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EFA497"/>
                    </a:solidFill>
                  </a:tcPr>
                </a:tc>
                <a:tc>
                  <a:txBody>
                    <a:bodyPr/>
                    <a:lstStyle/>
                    <a:p>
                      <a:pPr marL="0" lvl="0" indent="0" algn="ctr" rtl="0">
                        <a:spcBef>
                          <a:spcPts val="0"/>
                        </a:spcBef>
                        <a:spcAft>
                          <a:spcPts val="0"/>
                        </a:spcAft>
                        <a:buClr>
                          <a:schemeClr val="dk1"/>
                        </a:buClr>
                        <a:buSzPts val="1800"/>
                        <a:buFont typeface="Arial"/>
                        <a:buNone/>
                      </a:pPr>
                      <a:r>
                        <a:rPr lang="en-US" sz="1800" dirty="0">
                          <a:solidFill>
                            <a:schemeClr val="dk1"/>
                          </a:solidFill>
                          <a:latin typeface="Roboto"/>
                          <a:ea typeface="Roboto"/>
                          <a:cs typeface="Roboto"/>
                          <a:sym typeface="Roboto"/>
                        </a:rPr>
                        <a:t>63%</a:t>
                      </a:r>
                      <a:endParaRPr sz="1800" dirty="0">
                        <a:solidFill>
                          <a:schemeClr val="dk1"/>
                        </a:solidFill>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EFA497"/>
                    </a:solidFill>
                  </a:tcPr>
                </a:tc>
                <a:tc>
                  <a:txBody>
                    <a:bodyPr/>
                    <a:lstStyle/>
                    <a:p>
                      <a:pPr marL="0" lvl="0" indent="0" algn="ctr" rtl="0">
                        <a:spcBef>
                          <a:spcPts val="0"/>
                        </a:spcBef>
                        <a:spcAft>
                          <a:spcPts val="0"/>
                        </a:spcAft>
                        <a:buClr>
                          <a:schemeClr val="dk1"/>
                        </a:buClr>
                        <a:buSzPts val="1800"/>
                        <a:buFont typeface="Arial"/>
                        <a:buNone/>
                      </a:pPr>
                      <a:r>
                        <a:rPr lang="en-US" sz="1800" dirty="0">
                          <a:solidFill>
                            <a:schemeClr val="dk1"/>
                          </a:solidFill>
                          <a:latin typeface="Roboto"/>
                          <a:ea typeface="Roboto"/>
                          <a:cs typeface="Roboto"/>
                          <a:sym typeface="Roboto"/>
                        </a:rPr>
                        <a:t>63%</a:t>
                      </a:r>
                      <a:endParaRPr sz="1800" dirty="0">
                        <a:solidFill>
                          <a:schemeClr val="dk1"/>
                        </a:solidFill>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EFA497"/>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14"/>
          <p:cNvSpPr txBox="1">
            <a:spLocks noGrp="1"/>
          </p:cNvSpPr>
          <p:nvPr>
            <p:ph type="title"/>
          </p:nvPr>
        </p:nvSpPr>
        <p:spPr>
          <a:xfrm>
            <a:off x="430566" y="501537"/>
            <a:ext cx="11761434" cy="760977"/>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2"/>
              </a:buClr>
              <a:buSzPts val="2800"/>
              <a:buFont typeface="Roboto"/>
              <a:buNone/>
            </a:pPr>
            <a:r>
              <a:rPr lang="en-US" sz="4400"/>
              <a:t>Result Analysis – Logistic Regression</a:t>
            </a:r>
            <a:endParaRPr sz="4400"/>
          </a:p>
        </p:txBody>
      </p:sp>
      <p:sp>
        <p:nvSpPr>
          <p:cNvPr id="499" name="Google Shape;499;p14"/>
          <p:cNvSpPr txBox="1">
            <a:spLocks noGrp="1"/>
          </p:cNvSpPr>
          <p:nvPr>
            <p:ph type="body" idx="1"/>
          </p:nvPr>
        </p:nvSpPr>
        <p:spPr>
          <a:xfrm>
            <a:off x="98322" y="1513042"/>
            <a:ext cx="11410818" cy="1367810"/>
          </a:xfrm>
          <a:prstGeom prst="rect">
            <a:avLst/>
          </a:prstGeom>
          <a:noFill/>
          <a:ln>
            <a:noFill/>
          </a:ln>
        </p:spPr>
        <p:txBody>
          <a:bodyPr spcFirstLastPara="1" wrap="square" lIns="91425" tIns="45700" rIns="91425" bIns="45700" anchor="t" anchorCtr="0">
            <a:noAutofit/>
          </a:bodyPr>
          <a:lstStyle/>
          <a:p>
            <a:pPr marL="685800" lvl="1" indent="-228600" algn="l" rtl="0">
              <a:lnSpc>
                <a:spcPct val="90000"/>
              </a:lnSpc>
              <a:spcBef>
                <a:spcPts val="0"/>
              </a:spcBef>
              <a:spcAft>
                <a:spcPts val="0"/>
              </a:spcAft>
              <a:buClr>
                <a:schemeClr val="dk1"/>
              </a:buClr>
              <a:buSzPts val="2400"/>
              <a:buChar char="•"/>
            </a:pPr>
            <a:r>
              <a:rPr lang="en-US" dirty="0"/>
              <a:t>Area Under ROC Curve : 66%</a:t>
            </a:r>
            <a:endParaRPr dirty="0"/>
          </a:p>
          <a:p>
            <a:pPr marL="685800" lvl="1" indent="-228600" algn="l" rtl="0">
              <a:lnSpc>
                <a:spcPct val="90000"/>
              </a:lnSpc>
              <a:spcBef>
                <a:spcPts val="500"/>
              </a:spcBef>
              <a:spcAft>
                <a:spcPts val="0"/>
              </a:spcAft>
              <a:buClr>
                <a:schemeClr val="dk1"/>
              </a:buClr>
              <a:buSzPts val="2400"/>
              <a:buChar char="•"/>
            </a:pPr>
            <a:r>
              <a:rPr lang="en-US" dirty="0"/>
              <a:t>Accuracy: 62%</a:t>
            </a:r>
            <a:endParaRPr dirty="0"/>
          </a:p>
        </p:txBody>
      </p:sp>
      <p:sp>
        <p:nvSpPr>
          <p:cNvPr id="500" name="Google Shape;500;p14"/>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Roboto"/>
              <a:buNone/>
            </a:pPr>
            <a:fld id="{00000000-1234-1234-1234-123412341234}" type="slidenum">
              <a:rPr lang="en-US" sz="1200" b="0" i="0" u="none" strike="noStrike" cap="none">
                <a:solidFill>
                  <a:srgbClr val="888888"/>
                </a:solidFill>
                <a:latin typeface="Roboto"/>
                <a:ea typeface="Roboto"/>
                <a:cs typeface="Roboto"/>
                <a:sym typeface="Roboto"/>
              </a:rPr>
              <a:t>15</a:t>
            </a:fld>
            <a:endParaRPr sz="1200" b="0" i="0" u="none" strike="noStrike" cap="none">
              <a:solidFill>
                <a:srgbClr val="888888"/>
              </a:solidFill>
              <a:latin typeface="Roboto"/>
              <a:ea typeface="Roboto"/>
              <a:cs typeface="Roboto"/>
              <a:sym typeface="Roboto"/>
            </a:endParaRPr>
          </a:p>
        </p:txBody>
      </p:sp>
      <p:sp>
        <p:nvSpPr>
          <p:cNvPr id="501" name="Google Shape;501;p14"/>
          <p:cNvSpPr txBox="1"/>
          <p:nvPr/>
        </p:nvSpPr>
        <p:spPr>
          <a:xfrm>
            <a:off x="6810088" y="2102835"/>
            <a:ext cx="3323303" cy="369291"/>
          </a:xfrm>
          <a:prstGeom prst="rect">
            <a:avLst/>
          </a:prstGeom>
          <a:solidFill>
            <a:schemeClr val="accent4"/>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1800"/>
              <a:buFont typeface="Arial"/>
              <a:buNone/>
            </a:pPr>
            <a:r>
              <a:rPr lang="en-CA" sz="1800" b="1" i="0" u="none" strike="noStrike" cap="none" dirty="0">
                <a:solidFill>
                  <a:srgbClr val="F1CC00"/>
                </a:solidFill>
                <a:latin typeface="Calibri"/>
                <a:ea typeface="Calibri"/>
                <a:cs typeface="Calibri"/>
                <a:sym typeface="Calibri"/>
              </a:rPr>
              <a:t>The model is a good fit.</a:t>
            </a:r>
            <a:endParaRPr sz="1800" b="1" i="0" u="none" strike="noStrike" cap="none" dirty="0">
              <a:solidFill>
                <a:srgbClr val="F1CC00"/>
              </a:solidFill>
              <a:latin typeface="Calibri"/>
              <a:ea typeface="Calibri"/>
              <a:cs typeface="Calibri"/>
              <a:sym typeface="Calibri"/>
            </a:endParaRPr>
          </a:p>
        </p:txBody>
      </p:sp>
      <p:pic>
        <p:nvPicPr>
          <p:cNvPr id="502" name="Google Shape;502;p14"/>
          <p:cNvPicPr preferRelativeResize="0"/>
          <p:nvPr/>
        </p:nvPicPr>
        <p:blipFill rotWithShape="1">
          <a:blip r:embed="rId3">
            <a:alphaModFix/>
          </a:blip>
          <a:srcRect/>
          <a:stretch/>
        </p:blipFill>
        <p:spPr>
          <a:xfrm>
            <a:off x="1153344" y="3000263"/>
            <a:ext cx="4244708" cy="3375953"/>
          </a:xfrm>
          <a:prstGeom prst="rect">
            <a:avLst/>
          </a:prstGeom>
          <a:noFill/>
          <a:ln w="28575" cap="flat" cmpd="sng">
            <a:solidFill>
              <a:schemeClr val="accent4"/>
            </a:solidFill>
            <a:prstDash val="solid"/>
            <a:round/>
            <a:headEnd type="none" w="sm" len="sm"/>
            <a:tailEnd type="none" w="sm" len="sm"/>
          </a:ln>
        </p:spPr>
      </p:pic>
      <p:pic>
        <p:nvPicPr>
          <p:cNvPr id="503" name="Google Shape;503;p14"/>
          <p:cNvPicPr preferRelativeResize="0"/>
          <p:nvPr/>
        </p:nvPicPr>
        <p:blipFill rotWithShape="1">
          <a:blip r:embed="rId4">
            <a:alphaModFix/>
          </a:blip>
          <a:srcRect/>
          <a:stretch/>
        </p:blipFill>
        <p:spPr>
          <a:xfrm>
            <a:off x="6311283" y="3000263"/>
            <a:ext cx="4320914" cy="3330229"/>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60"/>
          <p:cNvSpPr txBox="1">
            <a:spLocks noGrp="1"/>
          </p:cNvSpPr>
          <p:nvPr>
            <p:ph type="title"/>
          </p:nvPr>
        </p:nvSpPr>
        <p:spPr>
          <a:xfrm>
            <a:off x="-795301" y="502446"/>
            <a:ext cx="12192000" cy="760977"/>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Clr>
                <a:schemeClr val="lt2"/>
              </a:buClr>
              <a:buSzPts val="2800"/>
              <a:buFont typeface="Roboto"/>
              <a:buNone/>
            </a:pPr>
            <a:r>
              <a:rPr lang="en-US" sz="4400"/>
              <a:t>Result Analysis – K-Nearest Neighbour</a:t>
            </a:r>
            <a:endParaRPr sz="4400"/>
          </a:p>
        </p:txBody>
      </p:sp>
      <p:sp>
        <p:nvSpPr>
          <p:cNvPr id="509" name="Google Shape;509;p60"/>
          <p:cNvSpPr txBox="1">
            <a:spLocks noGrp="1"/>
          </p:cNvSpPr>
          <p:nvPr>
            <p:ph type="body" idx="1"/>
          </p:nvPr>
        </p:nvSpPr>
        <p:spPr>
          <a:xfrm>
            <a:off x="98322" y="1513042"/>
            <a:ext cx="11410818" cy="1367810"/>
          </a:xfrm>
          <a:prstGeom prst="rect">
            <a:avLst/>
          </a:prstGeom>
          <a:noFill/>
          <a:ln>
            <a:noFill/>
          </a:ln>
        </p:spPr>
        <p:txBody>
          <a:bodyPr spcFirstLastPara="1" wrap="square" lIns="91425" tIns="45700" rIns="91425" bIns="45700" anchor="t" anchorCtr="0">
            <a:noAutofit/>
          </a:bodyPr>
          <a:lstStyle/>
          <a:p>
            <a:pPr marL="685800" lvl="1" indent="-228600" algn="l" rtl="0">
              <a:lnSpc>
                <a:spcPct val="90000"/>
              </a:lnSpc>
              <a:spcBef>
                <a:spcPts val="0"/>
              </a:spcBef>
              <a:spcAft>
                <a:spcPts val="0"/>
              </a:spcAft>
              <a:buClr>
                <a:schemeClr val="dk1"/>
              </a:buClr>
              <a:buSzPts val="2400"/>
              <a:buChar char="•"/>
            </a:pPr>
            <a:r>
              <a:rPr lang="en-US" dirty="0"/>
              <a:t>Area Under ROC Curve: 62%</a:t>
            </a:r>
            <a:endParaRPr dirty="0"/>
          </a:p>
          <a:p>
            <a:pPr marL="685800" lvl="1" indent="-228600" algn="l" rtl="0">
              <a:lnSpc>
                <a:spcPct val="90000"/>
              </a:lnSpc>
              <a:spcBef>
                <a:spcPts val="500"/>
              </a:spcBef>
              <a:spcAft>
                <a:spcPts val="0"/>
              </a:spcAft>
              <a:buClr>
                <a:schemeClr val="dk1"/>
              </a:buClr>
              <a:buSzPts val="2400"/>
              <a:buChar char="•"/>
            </a:pPr>
            <a:r>
              <a:rPr lang="en-US" dirty="0"/>
              <a:t>Accuracy: 59%</a:t>
            </a:r>
            <a:endParaRPr dirty="0"/>
          </a:p>
        </p:txBody>
      </p:sp>
      <p:sp>
        <p:nvSpPr>
          <p:cNvPr id="510" name="Google Shape;510;p60"/>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Roboto"/>
              <a:buNone/>
            </a:pPr>
            <a:fld id="{00000000-1234-1234-1234-123412341234}" type="slidenum">
              <a:rPr lang="en-US" sz="1200" b="0" i="0" u="none" strike="noStrike" cap="none">
                <a:solidFill>
                  <a:srgbClr val="888888"/>
                </a:solidFill>
                <a:latin typeface="Roboto"/>
                <a:ea typeface="Roboto"/>
                <a:cs typeface="Roboto"/>
                <a:sym typeface="Roboto"/>
              </a:rPr>
              <a:t>16</a:t>
            </a:fld>
            <a:endParaRPr sz="1200" b="0" i="0" u="none" strike="noStrike" cap="none">
              <a:solidFill>
                <a:srgbClr val="888888"/>
              </a:solidFill>
              <a:latin typeface="Roboto"/>
              <a:ea typeface="Roboto"/>
              <a:cs typeface="Roboto"/>
              <a:sym typeface="Roboto"/>
            </a:endParaRPr>
          </a:p>
        </p:txBody>
      </p:sp>
      <p:sp>
        <p:nvSpPr>
          <p:cNvPr id="511" name="Google Shape;511;p60"/>
          <p:cNvSpPr txBox="1"/>
          <p:nvPr/>
        </p:nvSpPr>
        <p:spPr>
          <a:xfrm>
            <a:off x="6748137" y="2012280"/>
            <a:ext cx="3323303" cy="369332"/>
          </a:xfrm>
          <a:prstGeom prst="rect">
            <a:avLst/>
          </a:prstGeom>
          <a:solidFill>
            <a:schemeClr val="accent4"/>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1800"/>
              <a:buFont typeface="Arial"/>
              <a:buNone/>
            </a:pPr>
            <a:r>
              <a:rPr lang="en-CA" sz="1800" b="1" i="0" u="none" strike="noStrike" cap="none" dirty="0">
                <a:solidFill>
                  <a:srgbClr val="F1CC00"/>
                </a:solidFill>
                <a:latin typeface="Calibri"/>
                <a:ea typeface="Calibri"/>
                <a:cs typeface="Calibri"/>
                <a:sym typeface="Calibri"/>
              </a:rPr>
              <a:t>The model is overfitted.</a:t>
            </a:r>
            <a:endParaRPr sz="1800" b="1" i="0" u="none" strike="noStrike" cap="none" dirty="0">
              <a:solidFill>
                <a:srgbClr val="F1CC00"/>
              </a:solidFill>
              <a:latin typeface="Calibri"/>
              <a:ea typeface="Calibri"/>
              <a:cs typeface="Calibri"/>
              <a:sym typeface="Calibri"/>
            </a:endParaRPr>
          </a:p>
        </p:txBody>
      </p:sp>
      <p:pic>
        <p:nvPicPr>
          <p:cNvPr id="512" name="Google Shape;512;p60"/>
          <p:cNvPicPr preferRelativeResize="0"/>
          <p:nvPr/>
        </p:nvPicPr>
        <p:blipFill rotWithShape="1">
          <a:blip r:embed="rId3">
            <a:alphaModFix/>
          </a:blip>
          <a:srcRect/>
          <a:stretch/>
        </p:blipFill>
        <p:spPr>
          <a:xfrm>
            <a:off x="1109336" y="2880852"/>
            <a:ext cx="4191363" cy="3330229"/>
          </a:xfrm>
          <a:prstGeom prst="rect">
            <a:avLst/>
          </a:prstGeom>
          <a:noFill/>
          <a:ln w="28575" cap="flat" cmpd="sng">
            <a:solidFill>
              <a:schemeClr val="dk2"/>
            </a:solidFill>
            <a:prstDash val="solid"/>
            <a:round/>
            <a:headEnd type="none" w="sm" len="sm"/>
            <a:tailEnd type="none" w="sm" len="sm"/>
          </a:ln>
        </p:spPr>
      </p:pic>
      <p:pic>
        <p:nvPicPr>
          <p:cNvPr id="513" name="Google Shape;513;p60"/>
          <p:cNvPicPr preferRelativeResize="0"/>
          <p:nvPr/>
        </p:nvPicPr>
        <p:blipFill rotWithShape="1">
          <a:blip r:embed="rId4">
            <a:alphaModFix/>
          </a:blip>
          <a:srcRect/>
          <a:stretch/>
        </p:blipFill>
        <p:spPr>
          <a:xfrm>
            <a:off x="6492295" y="2880850"/>
            <a:ext cx="4252328" cy="3330229"/>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61"/>
          <p:cNvSpPr txBox="1">
            <a:spLocks noGrp="1"/>
          </p:cNvSpPr>
          <p:nvPr>
            <p:ph type="title"/>
          </p:nvPr>
        </p:nvSpPr>
        <p:spPr>
          <a:xfrm>
            <a:off x="230268" y="502445"/>
            <a:ext cx="11449855" cy="760977"/>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2"/>
              </a:buClr>
              <a:buSzPts val="2800"/>
              <a:buFont typeface="Roboto"/>
              <a:buNone/>
            </a:pPr>
            <a:r>
              <a:rPr lang="en-US" sz="4400"/>
              <a:t>Result Analysis – Random Forest</a:t>
            </a:r>
            <a:endParaRPr sz="4400"/>
          </a:p>
        </p:txBody>
      </p:sp>
      <p:sp>
        <p:nvSpPr>
          <p:cNvPr id="519" name="Google Shape;519;p61"/>
          <p:cNvSpPr txBox="1">
            <a:spLocks noGrp="1"/>
          </p:cNvSpPr>
          <p:nvPr>
            <p:ph type="body" idx="1"/>
          </p:nvPr>
        </p:nvSpPr>
        <p:spPr>
          <a:xfrm>
            <a:off x="98322" y="1513042"/>
            <a:ext cx="11410818" cy="1367810"/>
          </a:xfrm>
          <a:prstGeom prst="rect">
            <a:avLst/>
          </a:prstGeom>
          <a:noFill/>
          <a:ln>
            <a:noFill/>
          </a:ln>
        </p:spPr>
        <p:txBody>
          <a:bodyPr spcFirstLastPara="1" wrap="square" lIns="91425" tIns="45700" rIns="91425" bIns="45700" anchor="t" anchorCtr="0">
            <a:noAutofit/>
          </a:bodyPr>
          <a:lstStyle/>
          <a:p>
            <a:pPr marL="685800" lvl="1" indent="-228600" algn="l" rtl="0">
              <a:lnSpc>
                <a:spcPct val="90000"/>
              </a:lnSpc>
              <a:spcBef>
                <a:spcPts val="0"/>
              </a:spcBef>
              <a:spcAft>
                <a:spcPts val="0"/>
              </a:spcAft>
              <a:buClr>
                <a:schemeClr val="dk1"/>
              </a:buClr>
              <a:buSzPts val="2400"/>
              <a:buChar char="•"/>
            </a:pPr>
            <a:r>
              <a:rPr lang="en-US" dirty="0"/>
              <a:t>Area Under ROC Curve : 67%</a:t>
            </a:r>
            <a:endParaRPr dirty="0"/>
          </a:p>
          <a:p>
            <a:pPr marL="685800" lvl="1" indent="-228600" algn="l" rtl="0">
              <a:lnSpc>
                <a:spcPct val="90000"/>
              </a:lnSpc>
              <a:spcBef>
                <a:spcPts val="500"/>
              </a:spcBef>
              <a:spcAft>
                <a:spcPts val="0"/>
              </a:spcAft>
              <a:buClr>
                <a:schemeClr val="dk1"/>
              </a:buClr>
              <a:buSzPts val="2400"/>
              <a:buChar char="•"/>
            </a:pPr>
            <a:r>
              <a:rPr lang="en-US" dirty="0"/>
              <a:t>Accuracy: 62%</a:t>
            </a:r>
            <a:endParaRPr dirty="0"/>
          </a:p>
        </p:txBody>
      </p:sp>
      <p:sp>
        <p:nvSpPr>
          <p:cNvPr id="520" name="Google Shape;520;p61"/>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Roboto"/>
              <a:buNone/>
            </a:pPr>
            <a:fld id="{00000000-1234-1234-1234-123412341234}" type="slidenum">
              <a:rPr lang="en-US" sz="1200" b="0" i="0" u="none" strike="noStrike" cap="none">
                <a:solidFill>
                  <a:srgbClr val="888888"/>
                </a:solidFill>
                <a:latin typeface="Roboto"/>
                <a:ea typeface="Roboto"/>
                <a:cs typeface="Roboto"/>
                <a:sym typeface="Roboto"/>
              </a:rPr>
              <a:t>17</a:t>
            </a:fld>
            <a:endParaRPr sz="1200" b="0" i="0" u="none" strike="noStrike" cap="none">
              <a:solidFill>
                <a:srgbClr val="888888"/>
              </a:solidFill>
              <a:latin typeface="Roboto"/>
              <a:ea typeface="Roboto"/>
              <a:cs typeface="Roboto"/>
              <a:sym typeface="Roboto"/>
            </a:endParaRPr>
          </a:p>
        </p:txBody>
      </p:sp>
      <p:sp>
        <p:nvSpPr>
          <p:cNvPr id="521" name="Google Shape;521;p61"/>
          <p:cNvSpPr txBox="1"/>
          <p:nvPr/>
        </p:nvSpPr>
        <p:spPr>
          <a:xfrm>
            <a:off x="6965855" y="2012281"/>
            <a:ext cx="3323303" cy="369332"/>
          </a:xfrm>
          <a:prstGeom prst="rect">
            <a:avLst/>
          </a:prstGeom>
          <a:solidFill>
            <a:schemeClr val="accent4"/>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1800"/>
              <a:buFont typeface="Arial"/>
              <a:buNone/>
            </a:pPr>
            <a:r>
              <a:rPr lang="en-CA" sz="1800" b="1" i="0" u="none" strike="noStrike" cap="none" dirty="0">
                <a:solidFill>
                  <a:srgbClr val="F1CC00"/>
                </a:solidFill>
                <a:latin typeface="Calibri"/>
                <a:ea typeface="Calibri"/>
                <a:cs typeface="Calibri"/>
                <a:sym typeface="Calibri"/>
              </a:rPr>
              <a:t>The model is a good fit.</a:t>
            </a:r>
            <a:endParaRPr sz="1800" b="1" i="0" u="none" strike="noStrike" cap="none" dirty="0">
              <a:solidFill>
                <a:srgbClr val="F1CC00"/>
              </a:solidFill>
              <a:latin typeface="Calibri"/>
              <a:ea typeface="Calibri"/>
              <a:cs typeface="Calibri"/>
              <a:sym typeface="Calibri"/>
            </a:endParaRPr>
          </a:p>
        </p:txBody>
      </p:sp>
      <p:pic>
        <p:nvPicPr>
          <p:cNvPr id="522" name="Google Shape;522;p61"/>
          <p:cNvPicPr preferRelativeResize="0"/>
          <p:nvPr/>
        </p:nvPicPr>
        <p:blipFill rotWithShape="1">
          <a:blip r:embed="rId3">
            <a:alphaModFix/>
          </a:blip>
          <a:srcRect/>
          <a:stretch/>
        </p:blipFill>
        <p:spPr>
          <a:xfrm>
            <a:off x="1107078" y="2978331"/>
            <a:ext cx="4175248" cy="3350508"/>
          </a:xfrm>
          <a:prstGeom prst="rect">
            <a:avLst/>
          </a:prstGeom>
          <a:noFill/>
          <a:ln w="28575" cap="flat" cmpd="sng">
            <a:solidFill>
              <a:schemeClr val="dk2"/>
            </a:solidFill>
            <a:prstDash val="solid"/>
            <a:round/>
            <a:headEnd type="none" w="sm" len="sm"/>
            <a:tailEnd type="none" w="sm" len="sm"/>
          </a:ln>
        </p:spPr>
      </p:pic>
      <p:pic>
        <p:nvPicPr>
          <p:cNvPr id="523" name="Google Shape;523;p61"/>
          <p:cNvPicPr preferRelativeResize="0"/>
          <p:nvPr/>
        </p:nvPicPr>
        <p:blipFill rotWithShape="1">
          <a:blip r:embed="rId4">
            <a:alphaModFix/>
          </a:blip>
          <a:srcRect/>
          <a:stretch/>
        </p:blipFill>
        <p:spPr>
          <a:xfrm>
            <a:off x="6522073" y="2978331"/>
            <a:ext cx="4336019" cy="3377223"/>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62"/>
          <p:cNvSpPr txBox="1">
            <a:spLocks noGrp="1"/>
          </p:cNvSpPr>
          <p:nvPr>
            <p:ph type="title"/>
          </p:nvPr>
        </p:nvSpPr>
        <p:spPr>
          <a:xfrm>
            <a:off x="234877" y="507956"/>
            <a:ext cx="11722245" cy="760977"/>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2"/>
              </a:buClr>
              <a:buSzPts val="2800"/>
              <a:buFont typeface="Roboto"/>
              <a:buNone/>
            </a:pPr>
            <a:r>
              <a:rPr lang="en-US" sz="4400"/>
              <a:t>Result Analysis – XGBoost</a:t>
            </a:r>
            <a:endParaRPr sz="4400"/>
          </a:p>
        </p:txBody>
      </p:sp>
      <p:sp>
        <p:nvSpPr>
          <p:cNvPr id="529" name="Google Shape;529;p62"/>
          <p:cNvSpPr txBox="1">
            <a:spLocks noGrp="1"/>
          </p:cNvSpPr>
          <p:nvPr>
            <p:ph type="body" idx="1"/>
          </p:nvPr>
        </p:nvSpPr>
        <p:spPr>
          <a:xfrm>
            <a:off x="98322" y="1513042"/>
            <a:ext cx="11410818" cy="1211685"/>
          </a:xfrm>
          <a:prstGeom prst="rect">
            <a:avLst/>
          </a:prstGeom>
          <a:noFill/>
          <a:ln>
            <a:noFill/>
          </a:ln>
        </p:spPr>
        <p:txBody>
          <a:bodyPr spcFirstLastPara="1" wrap="square" lIns="91425" tIns="45700" rIns="91425" bIns="45700" anchor="t" anchorCtr="0">
            <a:noAutofit/>
          </a:bodyPr>
          <a:lstStyle/>
          <a:p>
            <a:pPr marL="685800" lvl="1" indent="-228600" algn="l" rtl="0">
              <a:lnSpc>
                <a:spcPct val="90000"/>
              </a:lnSpc>
              <a:spcBef>
                <a:spcPts val="0"/>
              </a:spcBef>
              <a:spcAft>
                <a:spcPts val="0"/>
              </a:spcAft>
              <a:buClr>
                <a:schemeClr val="dk1"/>
              </a:buClr>
              <a:buSzPts val="2400"/>
              <a:buChar char="•"/>
            </a:pPr>
            <a:r>
              <a:rPr lang="en-US" dirty="0"/>
              <a:t>Area Under ROC Curve : 68%</a:t>
            </a:r>
            <a:endParaRPr dirty="0"/>
          </a:p>
          <a:p>
            <a:pPr marL="685800" lvl="1" indent="-228600" algn="l" rtl="0">
              <a:lnSpc>
                <a:spcPct val="90000"/>
              </a:lnSpc>
              <a:spcBef>
                <a:spcPts val="500"/>
              </a:spcBef>
              <a:spcAft>
                <a:spcPts val="0"/>
              </a:spcAft>
              <a:buClr>
                <a:schemeClr val="dk1"/>
              </a:buClr>
              <a:buSzPts val="2400"/>
              <a:buChar char="•"/>
            </a:pPr>
            <a:r>
              <a:rPr lang="en-US" dirty="0"/>
              <a:t>Accuracy: 63%</a:t>
            </a:r>
            <a:endParaRPr dirty="0"/>
          </a:p>
        </p:txBody>
      </p:sp>
      <p:sp>
        <p:nvSpPr>
          <p:cNvPr id="530" name="Google Shape;530;p62"/>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Roboto"/>
              <a:buNone/>
            </a:pPr>
            <a:fld id="{00000000-1234-1234-1234-123412341234}" type="slidenum">
              <a:rPr lang="en-US" sz="1200" b="0" i="0" u="none" strike="noStrike" cap="none">
                <a:solidFill>
                  <a:srgbClr val="888888"/>
                </a:solidFill>
                <a:latin typeface="Roboto"/>
                <a:ea typeface="Roboto"/>
                <a:cs typeface="Roboto"/>
                <a:sym typeface="Roboto"/>
              </a:rPr>
              <a:t>18</a:t>
            </a:fld>
            <a:endParaRPr sz="1200" b="0" i="0" u="none" strike="noStrike" cap="none">
              <a:solidFill>
                <a:srgbClr val="888888"/>
              </a:solidFill>
              <a:latin typeface="Roboto"/>
              <a:ea typeface="Roboto"/>
              <a:cs typeface="Roboto"/>
              <a:sym typeface="Roboto"/>
            </a:endParaRPr>
          </a:p>
        </p:txBody>
      </p:sp>
      <p:sp>
        <p:nvSpPr>
          <p:cNvPr id="531" name="Google Shape;531;p62"/>
          <p:cNvSpPr txBox="1"/>
          <p:nvPr/>
        </p:nvSpPr>
        <p:spPr>
          <a:xfrm>
            <a:off x="7166357" y="1985739"/>
            <a:ext cx="3323303" cy="369332"/>
          </a:xfrm>
          <a:prstGeom prst="rect">
            <a:avLst/>
          </a:prstGeom>
          <a:solidFill>
            <a:schemeClr val="accent4"/>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1800"/>
              <a:buFont typeface="Arial"/>
              <a:buNone/>
            </a:pPr>
            <a:r>
              <a:rPr lang="en-CA" sz="1800" b="1" i="0" u="none" strike="noStrike" cap="none" dirty="0">
                <a:solidFill>
                  <a:srgbClr val="F1CC00"/>
                </a:solidFill>
                <a:latin typeface="Calibri"/>
                <a:ea typeface="Calibri"/>
                <a:cs typeface="Calibri"/>
                <a:sym typeface="Calibri"/>
              </a:rPr>
              <a:t>The model is a good fit.</a:t>
            </a:r>
            <a:endParaRPr sz="1800" b="1" i="0" u="none" strike="noStrike" cap="none" dirty="0">
              <a:solidFill>
                <a:srgbClr val="F1CC00"/>
              </a:solidFill>
              <a:latin typeface="Calibri"/>
              <a:ea typeface="Calibri"/>
              <a:cs typeface="Calibri"/>
              <a:sym typeface="Calibri"/>
            </a:endParaRPr>
          </a:p>
        </p:txBody>
      </p:sp>
      <p:pic>
        <p:nvPicPr>
          <p:cNvPr id="532" name="Google Shape;532;p62"/>
          <p:cNvPicPr preferRelativeResize="0"/>
          <p:nvPr/>
        </p:nvPicPr>
        <p:blipFill rotWithShape="1">
          <a:blip r:embed="rId3">
            <a:alphaModFix/>
          </a:blip>
          <a:srcRect/>
          <a:stretch/>
        </p:blipFill>
        <p:spPr>
          <a:xfrm>
            <a:off x="1425836" y="2796384"/>
            <a:ext cx="4252966" cy="3347241"/>
          </a:xfrm>
          <a:prstGeom prst="rect">
            <a:avLst/>
          </a:prstGeom>
          <a:noFill/>
          <a:ln w="28575" cap="flat" cmpd="sng">
            <a:solidFill>
              <a:schemeClr val="dk2"/>
            </a:solidFill>
            <a:prstDash val="solid"/>
            <a:round/>
            <a:headEnd type="none" w="sm" len="sm"/>
            <a:tailEnd type="none" w="sm" len="sm"/>
          </a:ln>
        </p:spPr>
      </p:pic>
      <p:pic>
        <p:nvPicPr>
          <p:cNvPr id="533" name="Google Shape;533;p62"/>
          <p:cNvPicPr preferRelativeResize="0"/>
          <p:nvPr/>
        </p:nvPicPr>
        <p:blipFill rotWithShape="1">
          <a:blip r:embed="rId4">
            <a:alphaModFix/>
          </a:blip>
          <a:srcRect/>
          <a:stretch/>
        </p:blipFill>
        <p:spPr>
          <a:xfrm>
            <a:off x="6625305" y="2796384"/>
            <a:ext cx="4271075" cy="3315857"/>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10"/>
          <p:cNvSpPr txBox="1">
            <a:spLocks noGrp="1"/>
          </p:cNvSpPr>
          <p:nvPr>
            <p:ph type="title"/>
          </p:nvPr>
        </p:nvSpPr>
        <p:spPr>
          <a:xfrm>
            <a:off x="371072" y="501650"/>
            <a:ext cx="11449855" cy="760977"/>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2"/>
              </a:buClr>
              <a:buSzPts val="2800"/>
              <a:buFont typeface="Roboto"/>
              <a:buNone/>
            </a:pPr>
            <a:r>
              <a:rPr lang="en-US" sz="4400"/>
              <a:t>Analysis and Interpretation</a:t>
            </a:r>
            <a:endParaRPr sz="4400"/>
          </a:p>
        </p:txBody>
      </p:sp>
      <p:sp>
        <p:nvSpPr>
          <p:cNvPr id="540" name="Google Shape;540;p10"/>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19</a:t>
            </a:fld>
            <a:endParaRPr/>
          </a:p>
        </p:txBody>
      </p:sp>
      <p:pic>
        <p:nvPicPr>
          <p:cNvPr id="541" name="Google Shape;541;p10" descr="Take Off with solid fill"/>
          <p:cNvPicPr preferRelativeResize="0"/>
          <p:nvPr/>
        </p:nvPicPr>
        <p:blipFill rotWithShape="1">
          <a:blip r:embed="rId3">
            <a:alphaModFix/>
          </a:blip>
          <a:srcRect/>
          <a:stretch/>
        </p:blipFill>
        <p:spPr>
          <a:xfrm>
            <a:off x="128723" y="1825935"/>
            <a:ext cx="457200" cy="457200"/>
          </a:xfrm>
          <a:prstGeom prst="rect">
            <a:avLst/>
          </a:prstGeom>
          <a:noFill/>
          <a:ln>
            <a:noFill/>
          </a:ln>
        </p:spPr>
      </p:pic>
      <p:sp>
        <p:nvSpPr>
          <p:cNvPr id="542" name="Google Shape;542;p10"/>
          <p:cNvSpPr/>
          <p:nvPr/>
        </p:nvSpPr>
        <p:spPr>
          <a:xfrm>
            <a:off x="656286" y="1674046"/>
            <a:ext cx="6018834" cy="760977"/>
          </a:xfrm>
          <a:prstGeom prst="roundRect">
            <a:avLst>
              <a:gd name="adj" fmla="val 16667"/>
            </a:avLst>
          </a:prstGeom>
          <a:solidFill>
            <a:schemeClr val="lt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Roboto" panose="02000000000000000000" pitchFamily="2" charset="0"/>
                <a:ea typeface="Roboto" panose="02000000000000000000" pitchFamily="2" charset="0"/>
                <a:cs typeface="Roboto" panose="02000000000000000000" pitchFamily="2" charset="0"/>
                <a:sym typeface="Arial"/>
              </a:rPr>
              <a:t>XGBoost model achieves 68% accuracy, ensuring effective flight delay management for improved operational efficiency and passenger satisfaction</a:t>
            </a:r>
            <a:endParaRPr sz="1400" b="0" i="0" u="none" strike="noStrike" cap="none" dirty="0">
              <a:solidFill>
                <a:schemeClr val="dk1"/>
              </a:solidFill>
              <a:latin typeface="Roboto" panose="02000000000000000000" pitchFamily="2" charset="0"/>
              <a:ea typeface="Roboto" panose="02000000000000000000" pitchFamily="2" charset="0"/>
              <a:cs typeface="Roboto" panose="02000000000000000000" pitchFamily="2" charset="0"/>
              <a:sym typeface="Arial"/>
            </a:endParaRPr>
          </a:p>
        </p:txBody>
      </p:sp>
      <p:pic>
        <p:nvPicPr>
          <p:cNvPr id="543" name="Google Shape;543;p10" descr="Take Off with solid fill"/>
          <p:cNvPicPr preferRelativeResize="0"/>
          <p:nvPr/>
        </p:nvPicPr>
        <p:blipFill rotWithShape="1">
          <a:blip r:embed="rId3">
            <a:alphaModFix/>
          </a:blip>
          <a:srcRect/>
          <a:stretch/>
        </p:blipFill>
        <p:spPr>
          <a:xfrm>
            <a:off x="143179" y="3123688"/>
            <a:ext cx="457200" cy="457200"/>
          </a:xfrm>
          <a:prstGeom prst="rect">
            <a:avLst/>
          </a:prstGeom>
          <a:noFill/>
          <a:ln>
            <a:noFill/>
          </a:ln>
        </p:spPr>
      </p:pic>
      <p:sp>
        <p:nvSpPr>
          <p:cNvPr id="544" name="Google Shape;544;p10"/>
          <p:cNvSpPr/>
          <p:nvPr/>
        </p:nvSpPr>
        <p:spPr>
          <a:xfrm>
            <a:off x="656286" y="2612466"/>
            <a:ext cx="6018834" cy="1323599"/>
          </a:xfrm>
          <a:prstGeom prst="roundRect">
            <a:avLst>
              <a:gd name="adj" fmla="val 16667"/>
            </a:avLst>
          </a:prstGeom>
          <a:solidFill>
            <a:schemeClr val="lt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Roboto" panose="02000000000000000000" pitchFamily="2" charset="0"/>
                <a:ea typeface="Roboto" panose="02000000000000000000" pitchFamily="2" charset="0"/>
                <a:cs typeface="Roboto" panose="02000000000000000000" pitchFamily="2" charset="0"/>
                <a:sym typeface="Arial"/>
              </a:rPr>
              <a:t>Strategic Planning</a:t>
            </a:r>
            <a:r>
              <a:rPr lang="en-US" sz="1400" b="0" i="0" u="none" strike="noStrike" cap="none" dirty="0">
                <a:solidFill>
                  <a:schemeClr val="dk1"/>
                </a:solidFill>
                <a:latin typeface="Roboto" panose="02000000000000000000" pitchFamily="2" charset="0"/>
                <a:ea typeface="Roboto" panose="02000000000000000000" pitchFamily="2" charset="0"/>
                <a:cs typeface="Roboto" panose="02000000000000000000" pitchFamily="2" charset="0"/>
                <a:sym typeface="Arial"/>
              </a:rPr>
              <a:t>: Optimizing Operations, Routes, and Resources for Enhanced Efficiency and Customer Satisfaction.</a:t>
            </a: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Roboto" panose="02000000000000000000" pitchFamily="2" charset="0"/>
              <a:ea typeface="Roboto" panose="02000000000000000000" pitchFamily="2" charset="0"/>
              <a:cs typeface="Roboto" panose="02000000000000000000" pitchFamily="2" charset="0"/>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Roboto" panose="02000000000000000000" pitchFamily="2" charset="0"/>
                <a:ea typeface="Roboto" panose="02000000000000000000" pitchFamily="2" charset="0"/>
                <a:cs typeface="Roboto" panose="02000000000000000000" pitchFamily="2" charset="0"/>
                <a:sym typeface="Arial"/>
              </a:rPr>
              <a:t>Resource Allocation</a:t>
            </a:r>
            <a:r>
              <a:rPr lang="en-US" sz="1400" b="0" i="0" u="none" strike="noStrike" cap="none" dirty="0">
                <a:solidFill>
                  <a:schemeClr val="dk1"/>
                </a:solidFill>
                <a:latin typeface="Roboto" panose="02000000000000000000" pitchFamily="2" charset="0"/>
                <a:ea typeface="Roboto" panose="02000000000000000000" pitchFamily="2" charset="0"/>
                <a:cs typeface="Roboto" panose="02000000000000000000" pitchFamily="2" charset="0"/>
                <a:sym typeface="Arial"/>
              </a:rPr>
              <a:t>: Empowering Cost Reduction and Profitability through Accurate Predictions.</a:t>
            </a:r>
            <a:endParaRPr sz="1400" b="0" i="0" u="none" strike="noStrike" cap="none" dirty="0">
              <a:solidFill>
                <a:schemeClr val="dk1"/>
              </a:solidFill>
              <a:latin typeface="Roboto" panose="02000000000000000000" pitchFamily="2" charset="0"/>
              <a:ea typeface="Roboto" panose="02000000000000000000" pitchFamily="2" charset="0"/>
              <a:cs typeface="Roboto" panose="02000000000000000000" pitchFamily="2" charset="0"/>
              <a:sym typeface="Arial"/>
            </a:endParaRPr>
          </a:p>
        </p:txBody>
      </p:sp>
      <p:pic>
        <p:nvPicPr>
          <p:cNvPr id="545" name="Google Shape;545;p10" descr="Take Off with solid fill"/>
          <p:cNvPicPr preferRelativeResize="0"/>
          <p:nvPr/>
        </p:nvPicPr>
        <p:blipFill rotWithShape="1">
          <a:blip r:embed="rId3">
            <a:alphaModFix/>
          </a:blip>
          <a:srcRect/>
          <a:stretch/>
        </p:blipFill>
        <p:spPr>
          <a:xfrm>
            <a:off x="142472" y="4456987"/>
            <a:ext cx="457200" cy="457200"/>
          </a:xfrm>
          <a:prstGeom prst="rect">
            <a:avLst/>
          </a:prstGeom>
          <a:noFill/>
          <a:ln>
            <a:noFill/>
          </a:ln>
        </p:spPr>
      </p:pic>
      <p:sp>
        <p:nvSpPr>
          <p:cNvPr id="546" name="Google Shape;546;p10"/>
          <p:cNvSpPr/>
          <p:nvPr/>
        </p:nvSpPr>
        <p:spPr>
          <a:xfrm>
            <a:off x="656286" y="4187220"/>
            <a:ext cx="6018834" cy="996734"/>
          </a:xfrm>
          <a:prstGeom prst="roundRect">
            <a:avLst>
              <a:gd name="adj" fmla="val 16667"/>
            </a:avLst>
          </a:prstGeom>
          <a:solidFill>
            <a:schemeClr val="lt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Arial"/>
                <a:ea typeface="Arial"/>
                <a:cs typeface="Arial"/>
                <a:sym typeface="Arial"/>
              </a:rPr>
              <a:t>Recommendations</a:t>
            </a:r>
            <a:r>
              <a:rPr lang="en-US" sz="1400" b="0" i="0" u="none" strike="noStrike" cap="none" dirty="0">
                <a:solidFill>
                  <a:schemeClr val="dk1"/>
                </a:solidFill>
                <a:latin typeface="Arial"/>
                <a:ea typeface="Arial"/>
                <a:cs typeface="Arial"/>
                <a:sym typeface="Arial"/>
              </a:rPr>
              <a:t>: Implement targeted strategies for routes prone to delays and invest in preventive maintenance programs to enhance operational efficiency and passenger satisfaction</a:t>
            </a:r>
            <a:endParaRPr sz="1400" b="0" i="0" u="none" strike="noStrike" cap="none"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9D46B050-CA1D-7CF2-12AF-CAD562C098CD}"/>
              </a:ext>
            </a:extLst>
          </p:cNvPr>
          <p:cNvPicPr>
            <a:picLocks noChangeAspect="1"/>
          </p:cNvPicPr>
          <p:nvPr/>
        </p:nvPicPr>
        <p:blipFill>
          <a:blip r:embed="rId4"/>
          <a:stretch>
            <a:fillRect/>
          </a:stretch>
        </p:blipFill>
        <p:spPr>
          <a:xfrm>
            <a:off x="7103019" y="1690895"/>
            <a:ext cx="4564726" cy="3805393"/>
          </a:xfrm>
          <a:prstGeom prst="rect">
            <a:avLst/>
          </a:prstGeom>
          <a:ln w="28575">
            <a:solidFill>
              <a:schemeClr val="tx2"/>
            </a:solidFill>
          </a:ln>
        </p:spPr>
      </p:pic>
      <p:sp>
        <p:nvSpPr>
          <p:cNvPr id="4" name="Google Shape;542;p10">
            <a:extLst>
              <a:ext uri="{FF2B5EF4-FFF2-40B4-BE49-F238E27FC236}">
                <a16:creationId xmlns:a16="http://schemas.microsoft.com/office/drawing/2014/main" id="{59303AE1-C605-0A3B-93A1-0289C25F306A}"/>
              </a:ext>
            </a:extLst>
          </p:cNvPr>
          <p:cNvSpPr/>
          <p:nvPr/>
        </p:nvSpPr>
        <p:spPr>
          <a:xfrm>
            <a:off x="7103019" y="5595373"/>
            <a:ext cx="4494470" cy="886908"/>
          </a:xfrm>
          <a:prstGeom prst="roundRect">
            <a:avLst>
              <a:gd name="adj" fmla="val 16667"/>
            </a:avLst>
          </a:prstGeom>
          <a:solidFill>
            <a:schemeClr val="lt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400"/>
              <a:buFont typeface="Wingdings" panose="05000000000000000000" pitchFamily="2" charset="2"/>
              <a:buChar char="Ø"/>
            </a:pPr>
            <a:r>
              <a:rPr lang="en-CA" sz="1400" b="0" i="0" u="none" strike="noStrike" cap="none" dirty="0">
                <a:solidFill>
                  <a:schemeClr val="dk1"/>
                </a:solidFill>
                <a:latin typeface="Arial"/>
                <a:ea typeface="Arial"/>
                <a:cs typeface="Arial"/>
                <a:sym typeface="Arial"/>
              </a:rPr>
              <a:t>Average temp., windspeed and precipitation holds maximum importance.</a:t>
            </a:r>
          </a:p>
          <a:p>
            <a:pPr marL="285750" marR="0" lvl="0" indent="-285750" rtl="0">
              <a:lnSpc>
                <a:spcPct val="100000"/>
              </a:lnSpc>
              <a:spcBef>
                <a:spcPts val="0"/>
              </a:spcBef>
              <a:spcAft>
                <a:spcPts val="0"/>
              </a:spcAft>
              <a:buClr>
                <a:srgbClr val="000000"/>
              </a:buClr>
              <a:buSzPts val="1400"/>
              <a:buFont typeface="Wingdings" panose="05000000000000000000" pitchFamily="2" charset="2"/>
              <a:buChar char="Ø"/>
            </a:pPr>
            <a:r>
              <a:rPr lang="en-CA" dirty="0">
                <a:solidFill>
                  <a:schemeClr val="dk1"/>
                </a:solidFill>
              </a:rPr>
              <a:t>Sudden drop from 1002 to 202, because of pre-processing applied on features.</a:t>
            </a:r>
            <a:endParaRPr sz="1400" b="0" i="0" u="none" strike="noStrike" cap="none" dirty="0">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2"/>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200"/>
              <a:buFont typeface="Roboto"/>
              <a:buNone/>
            </a:pPr>
            <a:fld id="{00000000-1234-1234-1234-123412341234}" type="slidenum">
              <a:rPr lang="en-US" sz="1200" b="0" i="0" u="none" strike="noStrike" cap="none">
                <a:solidFill>
                  <a:srgbClr val="FFFFFF"/>
                </a:solidFill>
                <a:latin typeface="Roboto"/>
                <a:ea typeface="Roboto"/>
                <a:cs typeface="Roboto"/>
                <a:sym typeface="Roboto"/>
              </a:rPr>
              <a:t>2</a:t>
            </a:fld>
            <a:endParaRPr sz="1200" b="0" i="0" u="none" strike="noStrike" cap="none">
              <a:solidFill>
                <a:srgbClr val="FFFFFF"/>
              </a:solidFill>
              <a:latin typeface="Roboto"/>
              <a:ea typeface="Roboto"/>
              <a:cs typeface="Roboto"/>
              <a:sym typeface="Roboto"/>
            </a:endParaRPr>
          </a:p>
        </p:txBody>
      </p:sp>
      <p:sp>
        <p:nvSpPr>
          <p:cNvPr id="314" name="Google Shape;314;p2"/>
          <p:cNvSpPr txBox="1"/>
          <p:nvPr/>
        </p:nvSpPr>
        <p:spPr>
          <a:xfrm>
            <a:off x="514703" y="1372030"/>
            <a:ext cx="4749410" cy="41280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lt1"/>
              </a:buClr>
              <a:buSzPts val="2800"/>
              <a:buFont typeface="Arial"/>
              <a:buChar char="•"/>
            </a:pPr>
            <a:r>
              <a:rPr lang="en-US" sz="2800" b="0" i="0" u="none" strike="noStrike" cap="none" dirty="0">
                <a:solidFill>
                  <a:schemeClr val="lt1"/>
                </a:solidFill>
                <a:latin typeface="Roboto"/>
                <a:ea typeface="Roboto"/>
                <a:cs typeface="Roboto"/>
                <a:sym typeface="Roboto"/>
              </a:rPr>
              <a:t>Problem Statement</a:t>
            </a:r>
            <a:endParaRPr sz="1400" b="0" i="0" u="none" strike="noStrike" cap="none" dirty="0">
              <a:solidFill>
                <a:srgbClr val="000000"/>
              </a:solidFill>
              <a:latin typeface="Arial"/>
              <a:ea typeface="Arial"/>
              <a:cs typeface="Arial"/>
              <a:sym typeface="Arial"/>
            </a:endParaRPr>
          </a:p>
          <a:p>
            <a:pPr marL="228600" marR="0" lvl="0" indent="-228600" algn="l" rtl="0">
              <a:lnSpc>
                <a:spcPct val="90000"/>
              </a:lnSpc>
              <a:spcBef>
                <a:spcPts val="1000"/>
              </a:spcBef>
              <a:spcAft>
                <a:spcPts val="0"/>
              </a:spcAft>
              <a:buClr>
                <a:schemeClr val="lt1"/>
              </a:buClr>
              <a:buSzPts val="2800"/>
              <a:buFont typeface="Arial"/>
              <a:buChar char="•"/>
            </a:pPr>
            <a:r>
              <a:rPr lang="en-US" sz="2800" b="0" i="0" u="none" strike="noStrike" cap="none" dirty="0">
                <a:solidFill>
                  <a:schemeClr val="lt1"/>
                </a:solidFill>
                <a:latin typeface="Roboto"/>
                <a:ea typeface="Roboto"/>
                <a:cs typeface="Roboto"/>
                <a:sym typeface="Roboto"/>
              </a:rPr>
              <a:t>Dataset</a:t>
            </a:r>
            <a:endParaRPr sz="1400" b="0" i="0" u="none" strike="noStrike" cap="none" dirty="0">
              <a:solidFill>
                <a:srgbClr val="000000"/>
              </a:solidFill>
              <a:latin typeface="Arial"/>
              <a:ea typeface="Arial"/>
              <a:cs typeface="Arial"/>
              <a:sym typeface="Arial"/>
            </a:endParaRPr>
          </a:p>
          <a:p>
            <a:pPr marL="228600" marR="0" lvl="0" indent="-228600" algn="l" rtl="0">
              <a:lnSpc>
                <a:spcPct val="90000"/>
              </a:lnSpc>
              <a:spcBef>
                <a:spcPts val="1000"/>
              </a:spcBef>
              <a:spcAft>
                <a:spcPts val="0"/>
              </a:spcAft>
              <a:buClr>
                <a:schemeClr val="lt1"/>
              </a:buClr>
              <a:buSzPts val="2800"/>
              <a:buFont typeface="Arial"/>
              <a:buChar char="•"/>
            </a:pPr>
            <a:r>
              <a:rPr lang="en-US" sz="2800" b="0" i="0" u="none" strike="noStrike" cap="none" dirty="0">
                <a:solidFill>
                  <a:schemeClr val="lt1"/>
                </a:solidFill>
                <a:latin typeface="Roboto"/>
                <a:ea typeface="Roboto"/>
                <a:cs typeface="Roboto"/>
                <a:sym typeface="Roboto"/>
              </a:rPr>
              <a:t>Feature Description</a:t>
            </a:r>
          </a:p>
          <a:p>
            <a:pPr marL="228600" marR="0" lvl="0" indent="-228600" algn="l" rtl="0">
              <a:lnSpc>
                <a:spcPct val="90000"/>
              </a:lnSpc>
              <a:spcBef>
                <a:spcPts val="1000"/>
              </a:spcBef>
              <a:spcAft>
                <a:spcPts val="0"/>
              </a:spcAft>
              <a:buClr>
                <a:schemeClr val="lt1"/>
              </a:buClr>
              <a:buSzPts val="2800"/>
              <a:buFont typeface="Arial"/>
              <a:buChar char="•"/>
            </a:pPr>
            <a:r>
              <a:rPr lang="en-US" sz="2800" dirty="0">
                <a:solidFill>
                  <a:schemeClr val="lt1"/>
                </a:solidFill>
                <a:latin typeface="Roboto"/>
                <a:ea typeface="Roboto"/>
                <a:cs typeface="Roboto"/>
                <a:sym typeface="Roboto"/>
              </a:rPr>
              <a:t>Exploratory Data Analysis</a:t>
            </a:r>
            <a:endParaRPr sz="1400" b="0" i="0" u="none" strike="noStrike" cap="none" dirty="0">
              <a:solidFill>
                <a:srgbClr val="000000"/>
              </a:solidFill>
              <a:latin typeface="Arial"/>
              <a:ea typeface="Arial"/>
              <a:cs typeface="Arial"/>
              <a:sym typeface="Arial"/>
            </a:endParaRPr>
          </a:p>
          <a:p>
            <a:pPr marL="228600" marR="0" lvl="0" indent="-228600" algn="l" rtl="0">
              <a:lnSpc>
                <a:spcPct val="90000"/>
              </a:lnSpc>
              <a:spcBef>
                <a:spcPts val="1000"/>
              </a:spcBef>
              <a:spcAft>
                <a:spcPts val="0"/>
              </a:spcAft>
              <a:buClr>
                <a:schemeClr val="lt1"/>
              </a:buClr>
              <a:buSzPts val="2800"/>
              <a:buFont typeface="Arial"/>
              <a:buChar char="•"/>
            </a:pPr>
            <a:r>
              <a:rPr lang="en-US" sz="2800" b="0" i="0" u="none" strike="noStrike" cap="none" dirty="0">
                <a:solidFill>
                  <a:schemeClr val="lt1"/>
                </a:solidFill>
                <a:latin typeface="Roboto"/>
                <a:ea typeface="Roboto"/>
                <a:cs typeface="Roboto"/>
                <a:sym typeface="Roboto"/>
              </a:rPr>
              <a:t>Data Pre-processing</a:t>
            </a:r>
            <a:endParaRPr sz="1400" b="0" i="0" u="none" strike="noStrike" cap="none" dirty="0">
              <a:solidFill>
                <a:srgbClr val="000000"/>
              </a:solidFill>
              <a:latin typeface="Arial"/>
              <a:ea typeface="Arial"/>
              <a:cs typeface="Arial"/>
              <a:sym typeface="Arial"/>
            </a:endParaRPr>
          </a:p>
          <a:p>
            <a:pPr marL="228600" marR="0" lvl="0" indent="-228600" algn="l" rtl="0">
              <a:lnSpc>
                <a:spcPct val="90000"/>
              </a:lnSpc>
              <a:spcBef>
                <a:spcPts val="1000"/>
              </a:spcBef>
              <a:spcAft>
                <a:spcPts val="0"/>
              </a:spcAft>
              <a:buClr>
                <a:schemeClr val="lt1"/>
              </a:buClr>
              <a:buSzPts val="2800"/>
              <a:buFont typeface="Arial"/>
              <a:buChar char="•"/>
            </a:pPr>
            <a:r>
              <a:rPr lang="en-US" sz="2800" b="0" i="0" u="none" strike="noStrike" cap="none" dirty="0">
                <a:solidFill>
                  <a:schemeClr val="lt1"/>
                </a:solidFill>
                <a:latin typeface="Roboto"/>
                <a:ea typeface="Roboto"/>
                <a:cs typeface="Roboto"/>
                <a:sym typeface="Roboto"/>
              </a:rPr>
              <a:t>Modelling Methods</a:t>
            </a:r>
            <a:endParaRPr sz="1400" b="0" i="0" u="none" strike="noStrike" cap="none" dirty="0">
              <a:solidFill>
                <a:srgbClr val="000000"/>
              </a:solidFill>
              <a:latin typeface="Arial"/>
              <a:ea typeface="Arial"/>
              <a:cs typeface="Arial"/>
              <a:sym typeface="Arial"/>
            </a:endParaRPr>
          </a:p>
          <a:p>
            <a:pPr marL="228600" marR="0" lvl="0" indent="-228600" algn="l" rtl="0">
              <a:lnSpc>
                <a:spcPct val="90000"/>
              </a:lnSpc>
              <a:spcBef>
                <a:spcPts val="1000"/>
              </a:spcBef>
              <a:spcAft>
                <a:spcPts val="0"/>
              </a:spcAft>
              <a:buClr>
                <a:schemeClr val="lt1"/>
              </a:buClr>
              <a:buSzPts val="2800"/>
              <a:buFont typeface="Arial"/>
              <a:buChar char="•"/>
            </a:pPr>
            <a:r>
              <a:rPr lang="en-US" sz="2800" b="0" i="0" u="none" strike="noStrike" cap="none" dirty="0">
                <a:solidFill>
                  <a:schemeClr val="lt1"/>
                </a:solidFill>
                <a:latin typeface="Roboto"/>
                <a:ea typeface="Roboto"/>
                <a:cs typeface="Roboto"/>
                <a:sym typeface="Roboto"/>
              </a:rPr>
              <a:t>Results</a:t>
            </a:r>
            <a:endParaRPr sz="1400" b="0" i="0" u="none" strike="noStrike" cap="none" dirty="0">
              <a:solidFill>
                <a:srgbClr val="000000"/>
              </a:solidFill>
              <a:latin typeface="Arial"/>
              <a:ea typeface="Arial"/>
              <a:cs typeface="Arial"/>
              <a:sym typeface="Arial"/>
            </a:endParaRPr>
          </a:p>
          <a:p>
            <a:pPr marL="228600" marR="0" lvl="0" indent="-228600" algn="l" rtl="0">
              <a:lnSpc>
                <a:spcPct val="90000"/>
              </a:lnSpc>
              <a:spcBef>
                <a:spcPts val="1000"/>
              </a:spcBef>
              <a:spcAft>
                <a:spcPts val="0"/>
              </a:spcAft>
              <a:buClr>
                <a:schemeClr val="lt1"/>
              </a:buClr>
              <a:buSzPts val="2800"/>
              <a:buFont typeface="Arial"/>
              <a:buChar char="•"/>
            </a:pPr>
            <a:r>
              <a:rPr lang="en-US" sz="2800" b="0" i="0" u="none" strike="noStrike" cap="none" dirty="0">
                <a:solidFill>
                  <a:schemeClr val="lt1"/>
                </a:solidFill>
                <a:latin typeface="Roboto"/>
                <a:ea typeface="Roboto"/>
                <a:cs typeface="Roboto"/>
                <a:sym typeface="Roboto"/>
              </a:rPr>
              <a:t>Model Critique</a:t>
            </a:r>
            <a:endParaRPr sz="1400" b="0" i="0" u="none" strike="noStrike" cap="none" dirty="0">
              <a:solidFill>
                <a:srgbClr val="000000"/>
              </a:solidFill>
              <a:latin typeface="Arial"/>
              <a:ea typeface="Arial"/>
              <a:cs typeface="Arial"/>
              <a:sym typeface="Arial"/>
            </a:endParaRPr>
          </a:p>
          <a:p>
            <a:pPr marL="228600" marR="0" lvl="0" indent="-228600" algn="l" rtl="0">
              <a:lnSpc>
                <a:spcPct val="90000"/>
              </a:lnSpc>
              <a:spcBef>
                <a:spcPts val="1000"/>
              </a:spcBef>
              <a:spcAft>
                <a:spcPts val="0"/>
              </a:spcAft>
              <a:buClr>
                <a:schemeClr val="lt1"/>
              </a:buClr>
              <a:buSzPts val="2800"/>
              <a:buFont typeface="Arial"/>
              <a:buChar char="•"/>
            </a:pPr>
            <a:r>
              <a:rPr lang="en-US" sz="2800" b="0" i="0" u="none" strike="noStrike" cap="none" dirty="0">
                <a:solidFill>
                  <a:schemeClr val="lt1"/>
                </a:solidFill>
                <a:latin typeface="Roboto"/>
                <a:ea typeface="Roboto"/>
                <a:cs typeface="Roboto"/>
                <a:sym typeface="Roboto"/>
              </a:rPr>
              <a:t>Conclusion</a:t>
            </a:r>
            <a:endParaRPr sz="2800" b="0" i="0" u="none" strike="noStrike" cap="none" dirty="0">
              <a:solidFill>
                <a:schemeClr val="lt1"/>
              </a:solidFill>
              <a:latin typeface="Roboto"/>
              <a:ea typeface="Roboto"/>
              <a:cs typeface="Roboto"/>
              <a:sym typeface="Roboto"/>
            </a:endParaRPr>
          </a:p>
        </p:txBody>
      </p:sp>
      <p:sp>
        <p:nvSpPr>
          <p:cNvPr id="315" name="Google Shape;315;p2"/>
          <p:cNvSpPr txBox="1"/>
          <p:nvPr/>
        </p:nvSpPr>
        <p:spPr>
          <a:xfrm>
            <a:off x="390600" y="0"/>
            <a:ext cx="114108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F1CC00"/>
              </a:buClr>
              <a:buSzPts val="4400"/>
              <a:buFont typeface="Roboto"/>
              <a:buNone/>
            </a:pPr>
            <a:r>
              <a:rPr lang="en-US" sz="4400" b="1" i="0" u="none" strike="noStrike" cap="none" dirty="0">
                <a:solidFill>
                  <a:srgbClr val="F1CC00"/>
                </a:solidFill>
                <a:latin typeface="Roboto"/>
                <a:ea typeface="Roboto"/>
                <a:cs typeface="Roboto"/>
                <a:sym typeface="Roboto"/>
              </a:rPr>
              <a:t>Outline</a:t>
            </a:r>
            <a:endParaRPr sz="3600" b="1" i="0" u="none" strike="noStrike" cap="none" dirty="0">
              <a:solidFill>
                <a:schemeClr val="lt1"/>
              </a:solidFill>
              <a:latin typeface="Roboto"/>
              <a:ea typeface="Roboto"/>
              <a:cs typeface="Roboto"/>
              <a:sym typeface="Roboto"/>
            </a:endParaRPr>
          </a:p>
        </p:txBody>
      </p:sp>
      <p:sp>
        <p:nvSpPr>
          <p:cNvPr id="316" name="Google Shape;316;p2"/>
          <p:cNvSpPr/>
          <p:nvPr/>
        </p:nvSpPr>
        <p:spPr>
          <a:xfrm>
            <a:off x="6507746" y="136524"/>
            <a:ext cx="2291367" cy="3981654"/>
          </a:xfrm>
          <a:custGeom>
            <a:avLst/>
            <a:gdLst/>
            <a:ahLst/>
            <a:cxnLst/>
            <a:rect l="l" t="t" r="r" b="b"/>
            <a:pathLst>
              <a:path w="4679852" h="7460634" extrusionOk="0">
                <a:moveTo>
                  <a:pt x="0" y="0"/>
                </a:moveTo>
                <a:lnTo>
                  <a:pt x="4679852" y="0"/>
                </a:lnTo>
                <a:lnTo>
                  <a:pt x="4679852" y="7460634"/>
                </a:lnTo>
                <a:lnTo>
                  <a:pt x="0" y="7460634"/>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2"/>
          <p:cNvSpPr/>
          <p:nvPr/>
        </p:nvSpPr>
        <p:spPr>
          <a:xfrm rot="5400000">
            <a:off x="6460878" y="4354347"/>
            <a:ext cx="2442895" cy="2291366"/>
          </a:xfrm>
          <a:custGeom>
            <a:avLst/>
            <a:gdLst/>
            <a:ahLst/>
            <a:cxnLst/>
            <a:rect l="l" t="t" r="r" b="b"/>
            <a:pathLst>
              <a:path w="2868521" h="1366459" extrusionOk="0">
                <a:moveTo>
                  <a:pt x="0" y="0"/>
                </a:moveTo>
                <a:lnTo>
                  <a:pt x="2868522" y="0"/>
                </a:lnTo>
                <a:lnTo>
                  <a:pt x="2868522" y="1366460"/>
                </a:lnTo>
                <a:lnTo>
                  <a:pt x="0" y="1366460"/>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2"/>
          <p:cNvSpPr/>
          <p:nvPr/>
        </p:nvSpPr>
        <p:spPr>
          <a:xfrm>
            <a:off x="9034149" y="3735180"/>
            <a:ext cx="1494731" cy="2986295"/>
          </a:xfrm>
          <a:custGeom>
            <a:avLst/>
            <a:gdLst/>
            <a:ahLst/>
            <a:cxnLst/>
            <a:rect l="l" t="t" r="r" b="b"/>
            <a:pathLst>
              <a:path w="3434513" h="6869027" extrusionOk="0">
                <a:moveTo>
                  <a:pt x="0" y="0"/>
                </a:moveTo>
                <a:lnTo>
                  <a:pt x="3434514" y="0"/>
                </a:lnTo>
                <a:lnTo>
                  <a:pt x="3434514" y="6869026"/>
                </a:lnTo>
                <a:lnTo>
                  <a:pt x="0" y="6869026"/>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2"/>
          <p:cNvSpPr/>
          <p:nvPr/>
        </p:nvSpPr>
        <p:spPr>
          <a:xfrm>
            <a:off x="8949045" y="136524"/>
            <a:ext cx="1664940" cy="3403469"/>
          </a:xfrm>
          <a:custGeom>
            <a:avLst/>
            <a:gdLst/>
            <a:ahLst/>
            <a:cxnLst/>
            <a:rect l="l" t="t" r="r" b="b"/>
            <a:pathLst>
              <a:path w="4437409" h="7074130" extrusionOk="0">
                <a:moveTo>
                  <a:pt x="0" y="0"/>
                </a:moveTo>
                <a:lnTo>
                  <a:pt x="4437408" y="0"/>
                </a:lnTo>
                <a:lnTo>
                  <a:pt x="4437408" y="7074130"/>
                </a:lnTo>
                <a:lnTo>
                  <a:pt x="0" y="7074130"/>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11"/>
          <p:cNvSpPr txBox="1">
            <a:spLocks noGrp="1"/>
          </p:cNvSpPr>
          <p:nvPr>
            <p:ph type="title"/>
          </p:nvPr>
        </p:nvSpPr>
        <p:spPr>
          <a:xfrm>
            <a:off x="371072" y="501650"/>
            <a:ext cx="11449855" cy="760977"/>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2"/>
              </a:buClr>
              <a:buSzPts val="2800"/>
              <a:buFont typeface="Roboto"/>
              <a:buNone/>
            </a:pPr>
            <a:r>
              <a:rPr lang="en-US" sz="4400"/>
              <a:t>Model Critique</a:t>
            </a:r>
            <a:endParaRPr/>
          </a:p>
        </p:txBody>
      </p:sp>
      <p:sp>
        <p:nvSpPr>
          <p:cNvPr id="554" name="Google Shape;554;p11"/>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20</a:t>
            </a:fld>
            <a:endParaRPr/>
          </a:p>
        </p:txBody>
      </p:sp>
      <p:pic>
        <p:nvPicPr>
          <p:cNvPr id="555" name="Google Shape;555;p11"/>
          <p:cNvPicPr preferRelativeResize="0"/>
          <p:nvPr/>
        </p:nvPicPr>
        <p:blipFill rotWithShape="1">
          <a:blip r:embed="rId3">
            <a:alphaModFix/>
          </a:blip>
          <a:srcRect/>
          <a:stretch/>
        </p:blipFill>
        <p:spPr>
          <a:xfrm>
            <a:off x="8645635" y="2091062"/>
            <a:ext cx="3320830" cy="2250378"/>
          </a:xfrm>
          <a:prstGeom prst="rect">
            <a:avLst/>
          </a:prstGeom>
          <a:noFill/>
          <a:ln w="28575" cap="flat" cmpd="sng">
            <a:solidFill>
              <a:schemeClr val="lt2"/>
            </a:solidFill>
            <a:prstDash val="solid"/>
            <a:round/>
            <a:headEnd type="none" w="sm" len="sm"/>
            <a:tailEnd type="none" w="sm" len="sm"/>
          </a:ln>
        </p:spPr>
      </p:pic>
      <p:sp>
        <p:nvSpPr>
          <p:cNvPr id="4" name="Rectangle: Rounded Corners 3">
            <a:extLst>
              <a:ext uri="{FF2B5EF4-FFF2-40B4-BE49-F238E27FC236}">
                <a16:creationId xmlns:a16="http://schemas.microsoft.com/office/drawing/2014/main" id="{F42EB8F9-0399-E229-3406-62863B2D2F9B}"/>
              </a:ext>
            </a:extLst>
          </p:cNvPr>
          <p:cNvSpPr/>
          <p:nvPr/>
        </p:nvSpPr>
        <p:spPr>
          <a:xfrm>
            <a:off x="2276475" y="5015780"/>
            <a:ext cx="9689990" cy="1276350"/>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lvl="0" indent="-285750" algn="l" rtl="0">
              <a:lnSpc>
                <a:spcPct val="90000"/>
              </a:lnSpc>
              <a:spcBef>
                <a:spcPts val="0"/>
              </a:spcBef>
              <a:spcAft>
                <a:spcPts val="0"/>
              </a:spcAft>
              <a:buClr>
                <a:srgbClr val="202124"/>
              </a:buClr>
              <a:buSzPts val="2400"/>
              <a:buFont typeface="Wingdings" panose="05000000000000000000" pitchFamily="2" charset="2"/>
              <a:buChar char="Ø"/>
            </a:pPr>
            <a:r>
              <a:rPr lang="en-US" sz="1400" dirty="0">
                <a:solidFill>
                  <a:schemeClr val="tx1"/>
                </a:solidFill>
              </a:rPr>
              <a:t>Training the model on such a large dataset required significant time, aggravated by the inclusion of hyperparameter tuning to enhance performance</a:t>
            </a:r>
          </a:p>
          <a:p>
            <a:pPr marL="0" lvl="0" indent="0" algn="l" rtl="0">
              <a:lnSpc>
                <a:spcPct val="90000"/>
              </a:lnSpc>
              <a:spcBef>
                <a:spcPts val="0"/>
              </a:spcBef>
              <a:spcAft>
                <a:spcPts val="0"/>
              </a:spcAft>
              <a:buClr>
                <a:srgbClr val="202124"/>
              </a:buClr>
              <a:buSzPts val="2400"/>
              <a:buNone/>
            </a:pPr>
            <a:endParaRPr lang="en-US" sz="1400" dirty="0">
              <a:solidFill>
                <a:schemeClr val="tx1"/>
              </a:solidFill>
            </a:endParaRPr>
          </a:p>
          <a:p>
            <a:pPr marL="285750" lvl="0" indent="-285750" algn="l" rtl="0">
              <a:lnSpc>
                <a:spcPct val="90000"/>
              </a:lnSpc>
              <a:spcBef>
                <a:spcPts val="0"/>
              </a:spcBef>
              <a:spcAft>
                <a:spcPts val="0"/>
              </a:spcAft>
              <a:buClr>
                <a:srgbClr val="202124"/>
              </a:buClr>
              <a:buSzPts val="2400"/>
              <a:buFont typeface="Wingdings" panose="05000000000000000000" pitchFamily="2" charset="2"/>
              <a:buChar char="Ø"/>
            </a:pPr>
            <a:r>
              <a:rPr lang="en-US" sz="1400" dirty="0">
                <a:solidFill>
                  <a:schemeClr val="tx1"/>
                </a:solidFill>
              </a:rPr>
              <a:t>Potential improvement strategy involves training the model on data specific to individual airports or airlines, which could streamline the training process and improve efficiency</a:t>
            </a:r>
          </a:p>
        </p:txBody>
      </p:sp>
      <p:sp>
        <p:nvSpPr>
          <p:cNvPr id="8" name="Rectangle: Rounded Corners 7">
            <a:extLst>
              <a:ext uri="{FF2B5EF4-FFF2-40B4-BE49-F238E27FC236}">
                <a16:creationId xmlns:a16="http://schemas.microsoft.com/office/drawing/2014/main" id="{D0FD9719-34AF-5A0E-5AE9-5B98698D8D6D}"/>
              </a:ext>
            </a:extLst>
          </p:cNvPr>
          <p:cNvSpPr/>
          <p:nvPr/>
        </p:nvSpPr>
        <p:spPr>
          <a:xfrm>
            <a:off x="2276475" y="2441745"/>
            <a:ext cx="6200775" cy="1549012"/>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lnSpc>
                <a:spcPct val="90000"/>
              </a:lnSpc>
              <a:spcBef>
                <a:spcPts val="0"/>
              </a:spcBef>
              <a:spcAft>
                <a:spcPts val="0"/>
              </a:spcAft>
              <a:buClr>
                <a:srgbClr val="202124"/>
              </a:buClr>
              <a:buSzPts val="2400"/>
              <a:buNone/>
            </a:pPr>
            <a:r>
              <a:rPr lang="en-US" sz="1400" dirty="0">
                <a:solidFill>
                  <a:srgbClr val="202124"/>
                </a:solidFill>
              </a:rPr>
              <a:t>Initiated the project with a regression model but faced limitations due to missing critical features prompting a switch to classification.</a:t>
            </a:r>
          </a:p>
          <a:p>
            <a:pPr marL="0" lvl="0" indent="0" algn="l" rtl="0">
              <a:lnSpc>
                <a:spcPct val="90000"/>
              </a:lnSpc>
              <a:spcBef>
                <a:spcPts val="0"/>
              </a:spcBef>
              <a:spcAft>
                <a:spcPts val="0"/>
              </a:spcAft>
              <a:buClr>
                <a:srgbClr val="202124"/>
              </a:buClr>
              <a:buSzPts val="2400"/>
              <a:buNone/>
            </a:pPr>
            <a:endParaRPr lang="en-US" sz="1400" dirty="0">
              <a:solidFill>
                <a:srgbClr val="202124"/>
              </a:solidFill>
            </a:endParaRPr>
          </a:p>
          <a:p>
            <a:pPr marL="0" lvl="0" indent="0" algn="l" rtl="0">
              <a:lnSpc>
                <a:spcPct val="90000"/>
              </a:lnSpc>
              <a:spcBef>
                <a:spcPts val="0"/>
              </a:spcBef>
              <a:spcAft>
                <a:spcPts val="0"/>
              </a:spcAft>
              <a:buClr>
                <a:srgbClr val="202124"/>
              </a:buClr>
              <a:buSzPts val="2400"/>
              <a:buNone/>
            </a:pPr>
            <a:r>
              <a:rPr lang="en-US" sz="1400" dirty="0">
                <a:solidFill>
                  <a:srgbClr val="202124"/>
                </a:solidFill>
              </a:rPr>
              <a:t>2 Key Factors:</a:t>
            </a:r>
          </a:p>
          <a:p>
            <a:pPr marL="0" lvl="0" indent="0" algn="l" rtl="0">
              <a:lnSpc>
                <a:spcPct val="90000"/>
              </a:lnSpc>
              <a:spcBef>
                <a:spcPts val="0"/>
              </a:spcBef>
              <a:spcAft>
                <a:spcPts val="0"/>
              </a:spcAft>
              <a:buClr>
                <a:srgbClr val="202124"/>
              </a:buClr>
              <a:buSzPts val="2400"/>
              <a:buNone/>
            </a:pPr>
            <a:endParaRPr lang="en-US" sz="1400" dirty="0">
              <a:solidFill>
                <a:schemeClr val="tx1"/>
              </a:solidFill>
            </a:endParaRPr>
          </a:p>
          <a:p>
            <a:pPr marL="285750" lvl="0" indent="-285750" algn="l" rtl="0">
              <a:lnSpc>
                <a:spcPct val="90000"/>
              </a:lnSpc>
              <a:spcBef>
                <a:spcPts val="0"/>
              </a:spcBef>
              <a:spcAft>
                <a:spcPts val="0"/>
              </a:spcAft>
              <a:buClr>
                <a:srgbClr val="202124"/>
              </a:buClr>
              <a:buSzPts val="2400"/>
              <a:buFont typeface="Wingdings" panose="05000000000000000000" pitchFamily="2" charset="2"/>
              <a:buChar char="Ø"/>
            </a:pPr>
            <a:r>
              <a:rPr lang="en-US" sz="1400" dirty="0">
                <a:solidFill>
                  <a:schemeClr val="tx1"/>
                </a:solidFill>
              </a:rPr>
              <a:t>The Right-skewed distribution of departure delays data</a:t>
            </a:r>
          </a:p>
          <a:p>
            <a:pPr marL="285750" lvl="0" indent="-285750" algn="l" rtl="0">
              <a:lnSpc>
                <a:spcPct val="90000"/>
              </a:lnSpc>
              <a:spcBef>
                <a:spcPts val="0"/>
              </a:spcBef>
              <a:spcAft>
                <a:spcPts val="0"/>
              </a:spcAft>
              <a:buClr>
                <a:srgbClr val="202124"/>
              </a:buClr>
              <a:buSzPts val="2400"/>
              <a:buFont typeface="Wingdings" panose="05000000000000000000" pitchFamily="2" charset="2"/>
              <a:buChar char="Ø"/>
            </a:pPr>
            <a:r>
              <a:rPr lang="en-US" sz="1400" dirty="0">
                <a:solidFill>
                  <a:schemeClr val="tx1"/>
                </a:solidFill>
              </a:rPr>
              <a:t>Unavailability of delay related features like Weather delay, NAS Delay</a:t>
            </a:r>
          </a:p>
        </p:txBody>
      </p:sp>
      <p:sp>
        <p:nvSpPr>
          <p:cNvPr id="10" name="Arrow: Pentagon 9">
            <a:extLst>
              <a:ext uri="{FF2B5EF4-FFF2-40B4-BE49-F238E27FC236}">
                <a16:creationId xmlns:a16="http://schemas.microsoft.com/office/drawing/2014/main" id="{3984F441-BFB0-1549-763C-3D2B582BF668}"/>
              </a:ext>
            </a:extLst>
          </p:cNvPr>
          <p:cNvSpPr/>
          <p:nvPr/>
        </p:nvSpPr>
        <p:spPr>
          <a:xfrm>
            <a:off x="182576" y="5199719"/>
            <a:ext cx="1990789" cy="809625"/>
          </a:xfrm>
          <a:prstGeom prst="homePlat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bg1"/>
                </a:solidFill>
              </a:rPr>
              <a:t>Challenges and Future Improvement</a:t>
            </a:r>
            <a:endParaRPr lang="en-CA" dirty="0">
              <a:solidFill>
                <a:schemeClr val="bg1"/>
              </a:solidFill>
            </a:endParaRPr>
          </a:p>
        </p:txBody>
      </p:sp>
      <p:sp>
        <p:nvSpPr>
          <p:cNvPr id="11" name="Arrow: Pentagon 10">
            <a:extLst>
              <a:ext uri="{FF2B5EF4-FFF2-40B4-BE49-F238E27FC236}">
                <a16:creationId xmlns:a16="http://schemas.microsoft.com/office/drawing/2014/main" id="{52B7717C-CA58-5614-9EEA-D2ED75E6F1A8}"/>
              </a:ext>
            </a:extLst>
          </p:cNvPr>
          <p:cNvSpPr/>
          <p:nvPr/>
        </p:nvSpPr>
        <p:spPr>
          <a:xfrm>
            <a:off x="182577" y="2734391"/>
            <a:ext cx="1990789" cy="809625"/>
          </a:xfrm>
          <a:prstGeom prst="homePlat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Model Evaluation – Addressing Key Question</a:t>
            </a:r>
            <a:endParaRPr lang="en-CA" dirty="0">
              <a:solidFill>
                <a:schemeClr val="bg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13"/>
          <p:cNvSpPr/>
          <p:nvPr/>
        </p:nvSpPr>
        <p:spPr>
          <a:xfrm rot="1249887">
            <a:off x="539626" y="-4395745"/>
            <a:ext cx="3213031" cy="6135997"/>
          </a:xfrm>
          <a:custGeom>
            <a:avLst/>
            <a:gdLst/>
            <a:ahLst/>
            <a:cxnLst/>
            <a:rect l="l" t="t" r="r" b="b"/>
            <a:pathLst>
              <a:path w="4819547" h="9203996" extrusionOk="0">
                <a:moveTo>
                  <a:pt x="0" y="0"/>
                </a:moveTo>
                <a:lnTo>
                  <a:pt x="4819547" y="0"/>
                </a:lnTo>
                <a:lnTo>
                  <a:pt x="4819547" y="9203995"/>
                </a:lnTo>
                <a:lnTo>
                  <a:pt x="0" y="9203995"/>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13"/>
          <p:cNvSpPr/>
          <p:nvPr/>
        </p:nvSpPr>
        <p:spPr>
          <a:xfrm rot="1249887">
            <a:off x="-1552723" y="1636575"/>
            <a:ext cx="3200533" cy="5102299"/>
          </a:xfrm>
          <a:custGeom>
            <a:avLst/>
            <a:gdLst/>
            <a:ahLst/>
            <a:cxnLst/>
            <a:rect l="l" t="t" r="r" b="b"/>
            <a:pathLst>
              <a:path w="4800799" h="7653448" extrusionOk="0">
                <a:moveTo>
                  <a:pt x="0" y="0"/>
                </a:moveTo>
                <a:lnTo>
                  <a:pt x="4800800" y="0"/>
                </a:lnTo>
                <a:lnTo>
                  <a:pt x="4800800" y="7653448"/>
                </a:lnTo>
                <a:lnTo>
                  <a:pt x="0" y="7653448"/>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13"/>
          <p:cNvSpPr/>
          <p:nvPr/>
        </p:nvSpPr>
        <p:spPr>
          <a:xfrm rot="1249887">
            <a:off x="1104282" y="3733634"/>
            <a:ext cx="3200533" cy="6401066"/>
          </a:xfrm>
          <a:custGeom>
            <a:avLst/>
            <a:gdLst/>
            <a:ahLst/>
            <a:cxnLst/>
            <a:rect l="l" t="t" r="r" b="b"/>
            <a:pathLst>
              <a:path w="4800799" h="9601599" extrusionOk="0">
                <a:moveTo>
                  <a:pt x="0" y="0"/>
                </a:moveTo>
                <a:lnTo>
                  <a:pt x="4800800" y="0"/>
                </a:lnTo>
                <a:lnTo>
                  <a:pt x="4800800" y="9601599"/>
                </a:lnTo>
                <a:lnTo>
                  <a:pt x="0" y="9601599"/>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13"/>
          <p:cNvSpPr/>
          <p:nvPr/>
        </p:nvSpPr>
        <p:spPr>
          <a:xfrm rot="1249887">
            <a:off x="3250011" y="-1256326"/>
            <a:ext cx="3200533" cy="5102299"/>
          </a:xfrm>
          <a:custGeom>
            <a:avLst/>
            <a:gdLst/>
            <a:ahLst/>
            <a:cxnLst/>
            <a:rect l="l" t="t" r="r" b="b"/>
            <a:pathLst>
              <a:path w="4800799" h="7653448" extrusionOk="0">
                <a:moveTo>
                  <a:pt x="0" y="0"/>
                </a:moveTo>
                <a:lnTo>
                  <a:pt x="4800799" y="0"/>
                </a:lnTo>
                <a:lnTo>
                  <a:pt x="4800799" y="7653449"/>
                </a:lnTo>
                <a:lnTo>
                  <a:pt x="0" y="7653449"/>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13"/>
          <p:cNvSpPr/>
          <p:nvPr/>
        </p:nvSpPr>
        <p:spPr>
          <a:xfrm rot="1249887">
            <a:off x="7407061" y="-2595610"/>
            <a:ext cx="3395487" cy="5413094"/>
          </a:xfrm>
          <a:custGeom>
            <a:avLst/>
            <a:gdLst/>
            <a:ahLst/>
            <a:cxnLst/>
            <a:rect l="l" t="t" r="r" b="b"/>
            <a:pathLst>
              <a:path w="5093230" h="8119641" extrusionOk="0">
                <a:moveTo>
                  <a:pt x="0" y="0"/>
                </a:moveTo>
                <a:lnTo>
                  <a:pt x="5093230" y="0"/>
                </a:lnTo>
                <a:lnTo>
                  <a:pt x="5093230" y="8119641"/>
                </a:lnTo>
                <a:lnTo>
                  <a:pt x="0" y="8119641"/>
                </a:lnTo>
                <a:lnTo>
                  <a:pt x="0" y="0"/>
                </a:lnTo>
                <a:close/>
              </a:path>
            </a:pathLst>
          </a:cu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13"/>
          <p:cNvSpPr/>
          <p:nvPr/>
        </p:nvSpPr>
        <p:spPr>
          <a:xfrm rot="1249887">
            <a:off x="5142422" y="2667309"/>
            <a:ext cx="3395487" cy="6790973"/>
          </a:xfrm>
          <a:custGeom>
            <a:avLst/>
            <a:gdLst/>
            <a:ahLst/>
            <a:cxnLst/>
            <a:rect l="l" t="t" r="r" b="b"/>
            <a:pathLst>
              <a:path w="5093230" h="10186459" extrusionOk="0">
                <a:moveTo>
                  <a:pt x="0" y="0"/>
                </a:moveTo>
                <a:lnTo>
                  <a:pt x="5093229" y="0"/>
                </a:lnTo>
                <a:lnTo>
                  <a:pt x="5093229" y="10186459"/>
                </a:lnTo>
                <a:lnTo>
                  <a:pt x="0" y="10186459"/>
                </a:lnTo>
                <a:lnTo>
                  <a:pt x="0" y="0"/>
                </a:lnTo>
                <a:close/>
              </a:path>
            </a:pathLst>
          </a:cu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13"/>
          <p:cNvSpPr/>
          <p:nvPr/>
        </p:nvSpPr>
        <p:spPr>
          <a:xfrm rot="6649887">
            <a:off x="6430540" y="6636420"/>
            <a:ext cx="6730111" cy="3218217"/>
          </a:xfrm>
          <a:custGeom>
            <a:avLst/>
            <a:gdLst/>
            <a:ahLst/>
            <a:cxnLst/>
            <a:rect l="l" t="t" r="r" b="b"/>
            <a:pathLst>
              <a:path w="10095167" h="4827325" extrusionOk="0">
                <a:moveTo>
                  <a:pt x="0" y="0"/>
                </a:moveTo>
                <a:lnTo>
                  <a:pt x="10095166" y="0"/>
                </a:lnTo>
                <a:lnTo>
                  <a:pt x="10095166" y="4827325"/>
                </a:lnTo>
                <a:lnTo>
                  <a:pt x="0" y="4827325"/>
                </a:lnTo>
                <a:lnTo>
                  <a:pt x="0" y="0"/>
                </a:lnTo>
                <a:close/>
              </a:path>
            </a:pathLst>
          </a:cu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13"/>
          <p:cNvSpPr/>
          <p:nvPr/>
        </p:nvSpPr>
        <p:spPr>
          <a:xfrm rot="1249887">
            <a:off x="10444192" y="-488773"/>
            <a:ext cx="3218217" cy="5601327"/>
          </a:xfrm>
          <a:custGeom>
            <a:avLst/>
            <a:gdLst/>
            <a:ahLst/>
            <a:cxnLst/>
            <a:rect l="l" t="t" r="r" b="b"/>
            <a:pathLst>
              <a:path w="4827325" h="8401990" extrusionOk="0">
                <a:moveTo>
                  <a:pt x="0" y="0"/>
                </a:moveTo>
                <a:lnTo>
                  <a:pt x="4827325" y="0"/>
                </a:lnTo>
                <a:lnTo>
                  <a:pt x="4827325" y="8401989"/>
                </a:lnTo>
                <a:lnTo>
                  <a:pt x="0" y="8401989"/>
                </a:lnTo>
                <a:lnTo>
                  <a:pt x="0" y="0"/>
                </a:lnTo>
                <a:close/>
              </a:path>
            </a:pathLst>
          </a:cu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13"/>
          <p:cNvSpPr/>
          <p:nvPr/>
        </p:nvSpPr>
        <p:spPr>
          <a:xfrm>
            <a:off x="2021478" y="1138227"/>
            <a:ext cx="8149046" cy="4624351"/>
          </a:xfrm>
          <a:custGeom>
            <a:avLst/>
            <a:gdLst/>
            <a:ahLst/>
            <a:cxnLst/>
            <a:rect l="l" t="t" r="r" b="b"/>
            <a:pathLst>
              <a:path w="4459191" h="2530464" extrusionOk="0">
                <a:moveTo>
                  <a:pt x="0" y="0"/>
                </a:moveTo>
                <a:lnTo>
                  <a:pt x="4459191" y="0"/>
                </a:lnTo>
                <a:lnTo>
                  <a:pt x="4459191" y="2530464"/>
                </a:lnTo>
                <a:lnTo>
                  <a:pt x="0" y="253046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13"/>
          <p:cNvSpPr txBox="1"/>
          <p:nvPr/>
        </p:nvSpPr>
        <p:spPr>
          <a:xfrm>
            <a:off x="4454583" y="1360713"/>
            <a:ext cx="11449855" cy="7609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2"/>
              </a:buClr>
              <a:buSzPts val="4400"/>
              <a:buFont typeface="Roboto"/>
              <a:buNone/>
            </a:pPr>
            <a:r>
              <a:rPr lang="en-US" sz="4400" b="1" i="0" u="none" strike="noStrike" cap="none">
                <a:solidFill>
                  <a:schemeClr val="lt2"/>
                </a:solidFill>
                <a:latin typeface="Roboto"/>
                <a:ea typeface="Roboto"/>
                <a:cs typeface="Roboto"/>
                <a:sym typeface="Roboto"/>
              </a:rPr>
              <a:t>Conclusion</a:t>
            </a:r>
            <a:endParaRPr sz="1400" b="0" i="0" u="none" strike="noStrike" cap="none">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A725D2E6-036D-5033-69BA-6A71903658A4}"/>
              </a:ext>
            </a:extLst>
          </p:cNvPr>
          <p:cNvSpPr txBox="1"/>
          <p:nvPr/>
        </p:nvSpPr>
        <p:spPr>
          <a:xfrm>
            <a:off x="2557568" y="2196736"/>
            <a:ext cx="7076864" cy="3139321"/>
          </a:xfrm>
          <a:prstGeom prst="rect">
            <a:avLst/>
          </a:prstGeom>
          <a:solidFill>
            <a:schemeClr val="tx2"/>
          </a:solidFill>
        </p:spPr>
        <p:txBody>
          <a:bodyPr wrap="square" rtlCol="0">
            <a:spAutoFit/>
          </a:bodyPr>
          <a:lstStyle/>
          <a:p>
            <a:pPr marL="285750" indent="-285750">
              <a:buFont typeface="Wingdings" panose="05000000000000000000" pitchFamily="2" charset="2"/>
              <a:buChar char="Ø"/>
            </a:pPr>
            <a:r>
              <a:rPr lang="en-US" sz="1800" dirty="0">
                <a:latin typeface="Roboto" panose="02000000000000000000" pitchFamily="2" charset="0"/>
                <a:ea typeface="Roboto" panose="02000000000000000000" pitchFamily="2" charset="0"/>
                <a:cs typeface="Roboto" panose="02000000000000000000" pitchFamily="2" charset="0"/>
              </a:rPr>
              <a:t>Airline delays significantly impact both airlines and customers, resulting in substantial financial losses.</a:t>
            </a:r>
          </a:p>
          <a:p>
            <a:endParaRPr lang="en-CA" sz="1800" dirty="0">
              <a:latin typeface="Roboto" panose="02000000000000000000" pitchFamily="2" charset="0"/>
              <a:ea typeface="Roboto" panose="02000000000000000000" pitchFamily="2" charset="0"/>
              <a:cs typeface="Roboto" panose="02000000000000000000" pitchFamily="2" charset="0"/>
            </a:endParaRPr>
          </a:p>
          <a:p>
            <a:pPr marL="285750" indent="-285750">
              <a:buFont typeface="Wingdings" panose="05000000000000000000" pitchFamily="2" charset="2"/>
              <a:buChar char="Ø"/>
            </a:pPr>
            <a:r>
              <a:rPr lang="en-US" sz="1800" dirty="0">
                <a:latin typeface="Roboto" panose="02000000000000000000" pitchFamily="2" charset="0"/>
                <a:ea typeface="Roboto" panose="02000000000000000000" pitchFamily="2" charset="0"/>
                <a:cs typeface="Roboto" panose="02000000000000000000" pitchFamily="2" charset="0"/>
              </a:rPr>
              <a:t>Using machine learning for predicting airline delays improves operational efficiency, punctuality, and customer satisfaction in the dynamic airline industry, highlighting the importance of continuous monitoring.</a:t>
            </a:r>
          </a:p>
          <a:p>
            <a:pPr marL="285750" indent="-285750">
              <a:buFont typeface="Wingdings" panose="05000000000000000000" pitchFamily="2" charset="2"/>
              <a:buChar char="Ø"/>
            </a:pPr>
            <a:endParaRPr lang="en-US" sz="1800" dirty="0">
              <a:solidFill>
                <a:schemeClr val="dk1"/>
              </a:solidFill>
              <a:latin typeface="Roboto"/>
              <a:ea typeface="Roboto"/>
              <a:cs typeface="Roboto"/>
              <a:sym typeface="Roboto"/>
            </a:endParaRPr>
          </a:p>
          <a:p>
            <a:pPr marL="285750" indent="-285750">
              <a:buFont typeface="Wingdings" panose="05000000000000000000" pitchFamily="2" charset="2"/>
              <a:buChar char="Ø"/>
            </a:pPr>
            <a:r>
              <a:rPr lang="en-US" sz="1800" dirty="0">
                <a:solidFill>
                  <a:schemeClr val="dk1"/>
                </a:solidFill>
                <a:latin typeface="Roboto"/>
                <a:ea typeface="Roboto"/>
                <a:cs typeface="Roboto"/>
                <a:sym typeface="Roboto"/>
              </a:rPr>
              <a:t>Access to accurate and comprehensive data, including internal operations and weather conditions, is crucial for optimizing model performance and predictions.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15"/>
          <p:cNvSpPr txBox="1">
            <a:spLocks noGrp="1"/>
          </p:cNvSpPr>
          <p:nvPr>
            <p:ph type="title"/>
          </p:nvPr>
        </p:nvSpPr>
        <p:spPr>
          <a:xfrm>
            <a:off x="371006" y="411317"/>
            <a:ext cx="11449855" cy="760977"/>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2"/>
              </a:buClr>
              <a:buSzPts val="2800"/>
              <a:buFont typeface="Roboto"/>
              <a:buNone/>
            </a:pPr>
            <a:r>
              <a:rPr lang="en-US"/>
              <a:t>References</a:t>
            </a:r>
            <a:endParaRPr/>
          </a:p>
        </p:txBody>
      </p:sp>
      <p:sp>
        <p:nvSpPr>
          <p:cNvPr id="576" name="Google Shape;576;p15"/>
          <p:cNvSpPr txBox="1">
            <a:spLocks noGrp="1"/>
          </p:cNvSpPr>
          <p:nvPr>
            <p:ph type="body" idx="1"/>
          </p:nvPr>
        </p:nvSpPr>
        <p:spPr>
          <a:xfrm>
            <a:off x="126081" y="1421723"/>
            <a:ext cx="11410818" cy="543627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800"/>
              <a:buNone/>
            </a:pPr>
            <a:r>
              <a:rPr lang="en-US" sz="1900" dirty="0">
                <a:solidFill>
                  <a:srgbClr val="000000"/>
                </a:solidFill>
                <a:latin typeface="Roboto"/>
                <a:ea typeface="Roboto"/>
                <a:cs typeface="Roboto"/>
                <a:sym typeface="Roboto"/>
              </a:rPr>
              <a:t>Kaggle Dataset: </a:t>
            </a:r>
            <a:r>
              <a:rPr lang="en-US" sz="1900" u="sng" dirty="0">
                <a:solidFill>
                  <a:schemeClr val="hlink"/>
                </a:solidFill>
                <a:hlinkClick r:id="rId3"/>
              </a:rPr>
              <a:t>https://www.kaggle.com/datasets/yuanyuwendymu/airline-delay-and-cancellation-data-2009-2018</a:t>
            </a:r>
            <a:endParaRPr lang="en-US" sz="1900" u="sng" dirty="0">
              <a:solidFill>
                <a:schemeClr val="hlink"/>
              </a:solidFill>
            </a:endParaRPr>
          </a:p>
          <a:p>
            <a:pPr marL="0" lvl="0" indent="0" algn="l" rtl="0">
              <a:lnSpc>
                <a:spcPct val="90000"/>
              </a:lnSpc>
              <a:spcBef>
                <a:spcPts val="0"/>
              </a:spcBef>
              <a:spcAft>
                <a:spcPts val="0"/>
              </a:spcAft>
              <a:buSzPts val="1800"/>
              <a:buNone/>
            </a:pPr>
            <a:endParaRPr lang="en-US" sz="1900" dirty="0">
              <a:solidFill>
                <a:srgbClr val="000000"/>
              </a:solidFill>
            </a:endParaRPr>
          </a:p>
          <a:p>
            <a:pPr marL="0" indent="0">
              <a:spcBef>
                <a:spcPts val="0"/>
              </a:spcBef>
              <a:buNone/>
            </a:pPr>
            <a:r>
              <a:rPr lang="en-US" sz="1900" dirty="0">
                <a:solidFill>
                  <a:schemeClr val="tx1"/>
                </a:solidFill>
              </a:rPr>
              <a:t>Flight Delay Study:</a:t>
            </a:r>
            <a:r>
              <a:rPr lang="en-US" sz="1900" u="sng" dirty="0">
                <a:solidFill>
                  <a:schemeClr val="hlink"/>
                </a:solidFill>
              </a:rPr>
              <a:t> </a:t>
            </a:r>
            <a:r>
              <a:rPr lang="en-US" sz="1900" u="sng" dirty="0">
                <a:solidFill>
                  <a:schemeClr val="hlink"/>
                </a:solidFill>
                <a:hlinkClick r:id="rId4"/>
              </a:rPr>
              <a:t>https://www.researchgate.net/publication/272202358_Total_Delay_Impact_Study_A_Comprehensive_Assessment_of_the_Costs_and_Impacts_of_Flight_Delay_in_the_United_States</a:t>
            </a:r>
            <a:endParaRPr lang="en-US" sz="1900" dirty="0">
              <a:solidFill>
                <a:srgbClr val="000000"/>
              </a:solidFill>
              <a:latin typeface="Roboto"/>
              <a:ea typeface="Roboto"/>
              <a:cs typeface="Roboto"/>
              <a:sym typeface="Roboto"/>
            </a:endParaRPr>
          </a:p>
          <a:p>
            <a:pPr marL="0" lvl="0" indent="0" algn="l" rtl="0">
              <a:lnSpc>
                <a:spcPct val="90000"/>
              </a:lnSpc>
              <a:spcBef>
                <a:spcPts val="0"/>
              </a:spcBef>
              <a:spcAft>
                <a:spcPts val="0"/>
              </a:spcAft>
              <a:buSzPts val="1800"/>
              <a:buNone/>
            </a:pPr>
            <a:endParaRPr lang="en-US" sz="1900" dirty="0">
              <a:solidFill>
                <a:srgbClr val="000000"/>
              </a:solidFill>
            </a:endParaRPr>
          </a:p>
          <a:p>
            <a:pPr marL="0" lvl="0" indent="0" algn="l" rtl="0">
              <a:lnSpc>
                <a:spcPct val="90000"/>
              </a:lnSpc>
              <a:spcBef>
                <a:spcPts val="0"/>
              </a:spcBef>
              <a:spcAft>
                <a:spcPts val="0"/>
              </a:spcAft>
              <a:buSzPts val="1800"/>
              <a:buNone/>
            </a:pPr>
            <a:r>
              <a:rPr lang="en-US" sz="1900" dirty="0">
                <a:solidFill>
                  <a:srgbClr val="000000"/>
                </a:solidFill>
                <a:latin typeface="Roboto"/>
                <a:ea typeface="Roboto"/>
                <a:cs typeface="Roboto"/>
                <a:sym typeface="Roboto"/>
              </a:rPr>
              <a:t>Model Graphics from:</a:t>
            </a:r>
            <a:endParaRPr sz="1900" dirty="0"/>
          </a:p>
          <a:p>
            <a:pPr marL="0" lvl="0" indent="0" algn="l" rtl="0">
              <a:lnSpc>
                <a:spcPct val="90000"/>
              </a:lnSpc>
              <a:spcBef>
                <a:spcPts val="0"/>
              </a:spcBef>
              <a:spcAft>
                <a:spcPts val="0"/>
              </a:spcAft>
              <a:buSzPts val="1800"/>
              <a:buNone/>
            </a:pPr>
            <a:endParaRPr sz="1900" dirty="0">
              <a:solidFill>
                <a:srgbClr val="000000"/>
              </a:solidFill>
              <a:latin typeface="Roboto"/>
              <a:ea typeface="Roboto"/>
              <a:cs typeface="Roboto"/>
              <a:sym typeface="Roboto"/>
            </a:endParaRPr>
          </a:p>
          <a:p>
            <a:pPr marL="0" lvl="0" indent="0" algn="l" rtl="0">
              <a:lnSpc>
                <a:spcPct val="90000"/>
              </a:lnSpc>
              <a:spcBef>
                <a:spcPts val="0"/>
              </a:spcBef>
              <a:spcAft>
                <a:spcPts val="0"/>
              </a:spcAft>
              <a:buSzPts val="1800"/>
              <a:buNone/>
            </a:pPr>
            <a:r>
              <a:rPr lang="en-US" sz="1900" dirty="0">
                <a:solidFill>
                  <a:srgbClr val="000000"/>
                </a:solidFill>
                <a:latin typeface="Roboto"/>
                <a:ea typeface="Roboto"/>
                <a:cs typeface="Roboto"/>
                <a:sym typeface="Roboto"/>
              </a:rPr>
              <a:t>Random forest- </a:t>
            </a:r>
            <a:r>
              <a:rPr lang="en-US" sz="1900" u="sng" dirty="0">
                <a:solidFill>
                  <a:schemeClr val="hlink"/>
                </a:solidFill>
                <a:latin typeface="Roboto"/>
                <a:ea typeface="Roboto"/>
                <a:cs typeface="Roboto"/>
                <a:sym typeface="Roboto"/>
                <a:hlinkClick r:id="rId5"/>
              </a:rPr>
              <a:t>https://anasbrital98.github.io/blog/2021/Random-Forest/</a:t>
            </a:r>
            <a:endParaRPr sz="1900" dirty="0">
              <a:solidFill>
                <a:srgbClr val="000000"/>
              </a:solidFill>
              <a:latin typeface="Roboto"/>
              <a:ea typeface="Roboto"/>
              <a:cs typeface="Roboto"/>
              <a:sym typeface="Roboto"/>
            </a:endParaRPr>
          </a:p>
          <a:p>
            <a:pPr marL="0" lvl="0" indent="0" algn="l" rtl="0">
              <a:lnSpc>
                <a:spcPct val="90000"/>
              </a:lnSpc>
              <a:spcBef>
                <a:spcPts val="0"/>
              </a:spcBef>
              <a:spcAft>
                <a:spcPts val="0"/>
              </a:spcAft>
              <a:buClr>
                <a:schemeClr val="dk1"/>
              </a:buClr>
              <a:buSzPts val="2000"/>
              <a:buFont typeface="Arial"/>
              <a:buNone/>
            </a:pPr>
            <a:endParaRPr sz="1900" dirty="0">
              <a:solidFill>
                <a:srgbClr val="000000"/>
              </a:solidFill>
              <a:latin typeface="Roboto"/>
              <a:ea typeface="Roboto"/>
              <a:cs typeface="Roboto"/>
              <a:sym typeface="Roboto"/>
            </a:endParaRPr>
          </a:p>
          <a:p>
            <a:pPr marL="0" lvl="0" indent="0" algn="l" rtl="0">
              <a:lnSpc>
                <a:spcPct val="90000"/>
              </a:lnSpc>
              <a:spcBef>
                <a:spcPts val="0"/>
              </a:spcBef>
              <a:spcAft>
                <a:spcPts val="0"/>
              </a:spcAft>
              <a:buClr>
                <a:schemeClr val="dk1"/>
              </a:buClr>
              <a:buSzPts val="2000"/>
              <a:buFont typeface="Arial"/>
              <a:buNone/>
            </a:pPr>
            <a:r>
              <a:rPr lang="en-US" sz="1900" dirty="0">
                <a:solidFill>
                  <a:srgbClr val="000000"/>
                </a:solidFill>
                <a:latin typeface="Roboto"/>
                <a:ea typeface="Roboto"/>
                <a:cs typeface="Roboto"/>
                <a:sym typeface="Roboto"/>
              </a:rPr>
              <a:t>KNN- </a:t>
            </a:r>
            <a:r>
              <a:rPr lang="en-US" sz="1900" u="sng" dirty="0">
                <a:solidFill>
                  <a:schemeClr val="hlink"/>
                </a:solidFill>
                <a:latin typeface="Roboto"/>
                <a:ea typeface="Roboto"/>
                <a:cs typeface="Roboto"/>
                <a:sym typeface="Roboto"/>
                <a:hlinkClick r:id="rId6"/>
              </a:rPr>
              <a:t>https://towardsdatascience.com/knn-k-nearest-neighbors-1-a4707b24bd1d</a:t>
            </a:r>
            <a:r>
              <a:rPr lang="en-US" sz="1900" dirty="0">
                <a:solidFill>
                  <a:srgbClr val="000000"/>
                </a:solidFill>
                <a:latin typeface="Roboto"/>
                <a:ea typeface="Roboto"/>
                <a:cs typeface="Roboto"/>
                <a:sym typeface="Roboto"/>
              </a:rPr>
              <a:t> </a:t>
            </a:r>
            <a:endParaRPr sz="1900" dirty="0"/>
          </a:p>
          <a:p>
            <a:pPr marL="0" lvl="0" indent="0" algn="l" rtl="0">
              <a:lnSpc>
                <a:spcPct val="90000"/>
              </a:lnSpc>
              <a:spcBef>
                <a:spcPts val="0"/>
              </a:spcBef>
              <a:spcAft>
                <a:spcPts val="0"/>
              </a:spcAft>
              <a:buSzPts val="2000"/>
              <a:buNone/>
            </a:pPr>
            <a:endParaRPr sz="1900" dirty="0">
              <a:solidFill>
                <a:srgbClr val="000000"/>
              </a:solidFill>
              <a:latin typeface="Roboto"/>
              <a:ea typeface="Roboto"/>
              <a:cs typeface="Roboto"/>
              <a:sym typeface="Roboto"/>
            </a:endParaRPr>
          </a:p>
          <a:p>
            <a:pPr marL="0" lvl="0" indent="0" algn="l" rtl="0">
              <a:lnSpc>
                <a:spcPct val="90000"/>
              </a:lnSpc>
              <a:spcBef>
                <a:spcPts val="0"/>
              </a:spcBef>
              <a:spcAft>
                <a:spcPts val="0"/>
              </a:spcAft>
              <a:buSzPts val="2000"/>
              <a:buNone/>
            </a:pPr>
            <a:r>
              <a:rPr lang="en-US" sz="1900" dirty="0">
                <a:solidFill>
                  <a:srgbClr val="000000"/>
                </a:solidFill>
                <a:latin typeface="Roboto"/>
                <a:ea typeface="Roboto"/>
                <a:cs typeface="Roboto"/>
                <a:sym typeface="Roboto"/>
              </a:rPr>
              <a:t>Regularization- </a:t>
            </a:r>
            <a:r>
              <a:rPr lang="en-US" sz="1900" u="sng" dirty="0">
                <a:solidFill>
                  <a:schemeClr val="hlink"/>
                </a:solidFill>
                <a:hlinkClick r:id="rId7"/>
              </a:rPr>
              <a:t>https://www.bogotobogo.com/python/scikit-learn/scikit_machine_learning_Support_Vector_Machines_SVM.php</a:t>
            </a:r>
            <a:r>
              <a:rPr lang="en-US" sz="1900" u="sng" dirty="0">
                <a:solidFill>
                  <a:schemeClr val="hlink"/>
                </a:solidFill>
              </a:rPr>
              <a:t> </a:t>
            </a:r>
            <a:endParaRPr sz="1900" u="sng" dirty="0">
              <a:solidFill>
                <a:schemeClr val="hlink"/>
              </a:solidFill>
            </a:endParaRPr>
          </a:p>
          <a:p>
            <a:pPr marL="0" lvl="0" indent="0" algn="l" rtl="0">
              <a:lnSpc>
                <a:spcPct val="90000"/>
              </a:lnSpc>
              <a:spcBef>
                <a:spcPts val="0"/>
              </a:spcBef>
              <a:spcAft>
                <a:spcPts val="0"/>
              </a:spcAft>
              <a:buSzPts val="2000"/>
              <a:buNone/>
            </a:pPr>
            <a:endParaRPr sz="1900" dirty="0">
              <a:solidFill>
                <a:srgbClr val="000000"/>
              </a:solidFill>
              <a:latin typeface="Roboto"/>
              <a:ea typeface="Roboto"/>
              <a:cs typeface="Roboto"/>
              <a:sym typeface="Roboto"/>
            </a:endParaRPr>
          </a:p>
          <a:p>
            <a:pPr marL="0" lvl="0" indent="0" algn="l" rtl="0">
              <a:lnSpc>
                <a:spcPct val="90000"/>
              </a:lnSpc>
              <a:spcBef>
                <a:spcPts val="0"/>
              </a:spcBef>
              <a:spcAft>
                <a:spcPts val="0"/>
              </a:spcAft>
              <a:buSzPts val="2000"/>
              <a:buNone/>
            </a:pPr>
            <a:r>
              <a:rPr lang="en-US" sz="1900" dirty="0">
                <a:solidFill>
                  <a:srgbClr val="000000"/>
                </a:solidFill>
                <a:latin typeface="Roboto"/>
                <a:ea typeface="Roboto"/>
                <a:cs typeface="Roboto"/>
                <a:sym typeface="Roboto"/>
              </a:rPr>
              <a:t>Grid Search- </a:t>
            </a:r>
            <a:r>
              <a:rPr lang="en-US" sz="1900" u="sng" dirty="0">
                <a:solidFill>
                  <a:schemeClr val="hlink"/>
                </a:solidFill>
                <a:hlinkClick r:id="rId8"/>
              </a:rPr>
              <a:t>https://medium.com/@ravikumar10593/grid-search-cv-vs-randomize-search-cv-54708be0d599</a:t>
            </a:r>
            <a:r>
              <a:rPr lang="en-US" sz="1900" u="sng" dirty="0">
                <a:solidFill>
                  <a:schemeClr val="hlink"/>
                </a:solidFill>
              </a:rPr>
              <a:t> </a:t>
            </a:r>
            <a:endParaRPr sz="1900" u="sng" dirty="0">
              <a:solidFill>
                <a:schemeClr val="hlink"/>
              </a:solidFill>
            </a:endParaRPr>
          </a:p>
          <a:p>
            <a:pPr marL="0" lvl="0" indent="0" algn="l" rtl="0">
              <a:lnSpc>
                <a:spcPct val="90000"/>
              </a:lnSpc>
              <a:spcBef>
                <a:spcPts val="0"/>
              </a:spcBef>
              <a:spcAft>
                <a:spcPts val="0"/>
              </a:spcAft>
              <a:buSzPts val="2000"/>
              <a:buNone/>
            </a:pPr>
            <a:endParaRPr sz="1900" dirty="0">
              <a:solidFill>
                <a:srgbClr val="000000"/>
              </a:solidFill>
            </a:endParaRPr>
          </a:p>
          <a:p>
            <a:pPr marL="0" lvl="0" indent="0" algn="l" rtl="0">
              <a:lnSpc>
                <a:spcPct val="90000"/>
              </a:lnSpc>
              <a:spcBef>
                <a:spcPts val="0"/>
              </a:spcBef>
              <a:spcAft>
                <a:spcPts val="0"/>
              </a:spcAft>
              <a:buSzPts val="2000"/>
              <a:buNone/>
            </a:pPr>
            <a:r>
              <a:rPr lang="en-US" sz="1900" dirty="0">
                <a:solidFill>
                  <a:srgbClr val="000000"/>
                </a:solidFill>
              </a:rPr>
              <a:t>XGBoost - </a:t>
            </a:r>
            <a:r>
              <a:rPr lang="en-US" sz="1900" u="sng" dirty="0">
                <a:solidFill>
                  <a:schemeClr val="hlink"/>
                </a:solidFill>
                <a:hlinkClick r:id="rId9">
                  <a:extLst>
                    <a:ext uri="{A12FA001-AC4F-418D-AE19-62706E023703}">
                      <ahyp:hlinkClr xmlns:ahyp="http://schemas.microsoft.com/office/drawing/2018/hyperlinkcolor" val="tx"/>
                    </a:ext>
                  </a:extLst>
                </a:hlinkClick>
              </a:rPr>
              <a:t>https://www.researchgate.net/figure/XGBoost-model-Source-Self_fig2_350874464</a:t>
            </a:r>
            <a:endParaRPr lang="en-US" sz="1900" u="sng" dirty="0">
              <a:solidFill>
                <a:schemeClr val="hlink"/>
              </a:solidFill>
            </a:endParaRPr>
          </a:p>
        </p:txBody>
      </p:sp>
      <p:sp>
        <p:nvSpPr>
          <p:cNvPr id="577" name="Google Shape;577;p15"/>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16"/>
          <p:cNvSpPr txBox="1">
            <a:spLocks noGrp="1"/>
          </p:cNvSpPr>
          <p:nvPr>
            <p:ph type="title"/>
          </p:nvPr>
        </p:nvSpPr>
        <p:spPr>
          <a:xfrm>
            <a:off x="1527463" y="2766218"/>
            <a:ext cx="9137073"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F2CD00"/>
              </a:buClr>
              <a:buSzPts val="7200"/>
              <a:buFont typeface="Roboto"/>
              <a:buNone/>
            </a:pPr>
            <a:r>
              <a:rPr lang="en-US"/>
              <a:t>Thank you!</a:t>
            </a:r>
            <a:endParaRPr/>
          </a:p>
        </p:txBody>
      </p:sp>
      <p:sp>
        <p:nvSpPr>
          <p:cNvPr id="583" name="Google Shape;583;p16"/>
          <p:cNvSpPr/>
          <p:nvPr/>
        </p:nvSpPr>
        <p:spPr>
          <a:xfrm rot="-2278541">
            <a:off x="10002241" y="-1251819"/>
            <a:ext cx="3396537" cy="5770278"/>
          </a:xfrm>
          <a:custGeom>
            <a:avLst/>
            <a:gdLst/>
            <a:ahLst/>
            <a:cxnLst/>
            <a:rect l="l" t="t" r="r" b="b"/>
            <a:pathLst>
              <a:path w="4354282" h="6941608" extrusionOk="0">
                <a:moveTo>
                  <a:pt x="0" y="0"/>
                </a:moveTo>
                <a:lnTo>
                  <a:pt x="4354281" y="0"/>
                </a:lnTo>
                <a:lnTo>
                  <a:pt x="4354281" y="6941609"/>
                </a:lnTo>
                <a:lnTo>
                  <a:pt x="0" y="694160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84" name="Google Shape;584;p16"/>
          <p:cNvSpPr/>
          <p:nvPr/>
        </p:nvSpPr>
        <p:spPr>
          <a:xfrm rot="1879229">
            <a:off x="286336" y="6411657"/>
            <a:ext cx="11525243" cy="2803635"/>
          </a:xfrm>
          <a:custGeom>
            <a:avLst/>
            <a:gdLst/>
            <a:ahLst/>
            <a:cxnLst/>
            <a:rect l="l" t="t" r="r" b="b"/>
            <a:pathLst>
              <a:path w="17801822" h="4078236" extrusionOk="0">
                <a:moveTo>
                  <a:pt x="0" y="0"/>
                </a:moveTo>
                <a:lnTo>
                  <a:pt x="17801823" y="0"/>
                </a:lnTo>
                <a:lnTo>
                  <a:pt x="17801823" y="4078236"/>
                </a:lnTo>
                <a:lnTo>
                  <a:pt x="0" y="4078236"/>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85" name="Google Shape;585;p16"/>
          <p:cNvSpPr/>
          <p:nvPr/>
        </p:nvSpPr>
        <p:spPr>
          <a:xfrm rot="2006193">
            <a:off x="-1237075" y="-3027566"/>
            <a:ext cx="4121051" cy="6569791"/>
          </a:xfrm>
          <a:custGeom>
            <a:avLst/>
            <a:gdLst/>
            <a:ahLst/>
            <a:cxnLst/>
            <a:rect l="l" t="t" r="r" b="b"/>
            <a:pathLst>
              <a:path w="4121051" h="6569791" extrusionOk="0">
                <a:moveTo>
                  <a:pt x="0" y="0"/>
                </a:moveTo>
                <a:lnTo>
                  <a:pt x="4121050" y="0"/>
                </a:lnTo>
                <a:lnTo>
                  <a:pt x="4121050" y="6569791"/>
                </a:lnTo>
                <a:lnTo>
                  <a:pt x="0" y="6569791"/>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
          <p:cNvSpPr txBox="1">
            <a:spLocks noGrp="1"/>
          </p:cNvSpPr>
          <p:nvPr>
            <p:ph type="title"/>
          </p:nvPr>
        </p:nvSpPr>
        <p:spPr>
          <a:xfrm>
            <a:off x="351554" y="510753"/>
            <a:ext cx="11449855" cy="760977"/>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2"/>
              </a:buClr>
              <a:buSzPts val="2800"/>
              <a:buFont typeface="Roboto"/>
              <a:buNone/>
            </a:pPr>
            <a:r>
              <a:rPr lang="en-US" sz="4400"/>
              <a:t>Problem Statement</a:t>
            </a:r>
            <a:endParaRPr/>
          </a:p>
        </p:txBody>
      </p:sp>
      <p:sp>
        <p:nvSpPr>
          <p:cNvPr id="326" name="Google Shape;326;p3"/>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Roboto"/>
              <a:buNone/>
            </a:pPr>
            <a:fld id="{00000000-1234-1234-1234-123412341234}" type="slidenum">
              <a:rPr lang="en-US" sz="1200" b="0" i="0" u="none" strike="noStrike" cap="none">
                <a:solidFill>
                  <a:srgbClr val="888888"/>
                </a:solidFill>
                <a:latin typeface="Roboto"/>
                <a:ea typeface="Roboto"/>
                <a:cs typeface="Roboto"/>
                <a:sym typeface="Roboto"/>
              </a:rPr>
              <a:t>3</a:t>
            </a:fld>
            <a:endParaRPr sz="1200" b="0" i="0" u="none" strike="noStrike" cap="none">
              <a:solidFill>
                <a:srgbClr val="888888"/>
              </a:solidFill>
              <a:latin typeface="Roboto"/>
              <a:ea typeface="Roboto"/>
              <a:cs typeface="Roboto"/>
              <a:sym typeface="Roboto"/>
            </a:endParaRPr>
          </a:p>
        </p:txBody>
      </p:sp>
      <p:sp>
        <p:nvSpPr>
          <p:cNvPr id="327" name="Google Shape;327;p3"/>
          <p:cNvSpPr txBox="1"/>
          <p:nvPr/>
        </p:nvSpPr>
        <p:spPr>
          <a:xfrm>
            <a:off x="351553" y="2177212"/>
            <a:ext cx="11049085" cy="3273655"/>
          </a:xfrm>
          <a:prstGeom prst="rect">
            <a:avLst/>
          </a:prstGeom>
          <a:noFill/>
          <a:ln>
            <a:noFill/>
          </a:ln>
        </p:spPr>
        <p:txBody>
          <a:bodyPr spcFirstLastPara="1" wrap="square" lIns="91425" tIns="45700" rIns="91425" bIns="45700" anchor="ctr" anchorCtr="0">
            <a:noAutofit/>
          </a:bodyPr>
          <a:lstStyle/>
          <a:p>
            <a:pPr marL="342900" marR="0" lvl="0" indent="-342900" algn="l" rtl="0">
              <a:lnSpc>
                <a:spcPct val="150000"/>
              </a:lnSpc>
              <a:spcBef>
                <a:spcPts val="0"/>
              </a:spcBef>
              <a:spcAft>
                <a:spcPts val="0"/>
              </a:spcAft>
              <a:buClr>
                <a:srgbClr val="000000"/>
              </a:buClr>
              <a:buSzPts val="1400"/>
              <a:buFont typeface="Arial"/>
              <a:buChar char="•"/>
            </a:pPr>
            <a:r>
              <a:rPr lang="en-US" sz="2400" b="0" i="0" u="none" strike="noStrike" cap="none" dirty="0">
                <a:solidFill>
                  <a:schemeClr val="dk1"/>
                </a:solidFill>
                <a:latin typeface="Roboto"/>
                <a:ea typeface="Roboto"/>
                <a:cs typeface="Roboto"/>
                <a:sym typeface="Roboto"/>
              </a:rPr>
              <a:t>The surge in Air Travel has resulted in a notable uptick in flight delays, intensifying airport congestion and imposing financial burdens on the airline sector.</a:t>
            </a:r>
            <a:endParaRPr sz="2400" b="0" i="0" u="none" strike="noStrike" cap="none" dirty="0">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rgbClr val="000000"/>
              </a:buClr>
              <a:buSzPts val="1400"/>
              <a:buFont typeface="Arial"/>
              <a:buChar char="•"/>
            </a:pPr>
            <a:r>
              <a:rPr lang="en-US" sz="2400" b="0" i="0" u="none" strike="noStrike" cap="none" dirty="0">
                <a:solidFill>
                  <a:schemeClr val="dk1"/>
                </a:solidFill>
                <a:latin typeface="Roboto"/>
                <a:ea typeface="Roboto"/>
                <a:cs typeface="Roboto"/>
                <a:sym typeface="Roboto"/>
              </a:rPr>
              <a:t>These delays not only inconvenience passengers but also impose significant economic burdens, with estimates suggesting annual costs reaching billions of dollars.</a:t>
            </a:r>
            <a:endParaRPr sz="2400" b="0" i="0" u="none" strike="noStrike" cap="none" dirty="0">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rgbClr val="000000"/>
              </a:buClr>
              <a:buSzPts val="1400"/>
              <a:buFont typeface="Arial"/>
              <a:buChar char="•"/>
            </a:pPr>
            <a:r>
              <a:rPr lang="en-US" sz="2400" b="0" i="0" u="none" strike="noStrike" cap="none" dirty="0">
                <a:solidFill>
                  <a:schemeClr val="dk1"/>
                </a:solidFill>
                <a:latin typeface="Roboto"/>
                <a:ea typeface="Roboto"/>
                <a:cs typeface="Roboto"/>
                <a:sym typeface="Roboto"/>
              </a:rPr>
              <a:t>Our study aims to forecast flight delays to improve both passenger experience and operational efficiency within the aviation industry.</a:t>
            </a:r>
            <a:endParaRPr sz="2400" b="0" i="0" u="none" strike="noStrike" cap="none" dirty="0">
              <a:solidFill>
                <a:srgbClr val="000000"/>
              </a:solidFill>
              <a:latin typeface="Arial"/>
              <a:ea typeface="Arial"/>
              <a:cs typeface="Arial"/>
              <a:sym typeface="Arial"/>
            </a:endParaRPr>
          </a:p>
        </p:txBody>
      </p:sp>
      <p:pic>
        <p:nvPicPr>
          <p:cNvPr id="328" name="Google Shape;328;p3"/>
          <p:cNvPicPr preferRelativeResize="0"/>
          <p:nvPr/>
        </p:nvPicPr>
        <p:blipFill rotWithShape="1">
          <a:blip r:embed="rId3">
            <a:alphaModFix amt="20000"/>
          </a:blip>
          <a:srcRect/>
          <a:stretch/>
        </p:blipFill>
        <p:spPr>
          <a:xfrm>
            <a:off x="8553330" y="3940267"/>
            <a:ext cx="2766300" cy="259864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3"/>
          <p:cNvSpPr txBox="1">
            <a:spLocks noGrp="1"/>
          </p:cNvSpPr>
          <p:nvPr>
            <p:ph type="title"/>
          </p:nvPr>
        </p:nvSpPr>
        <p:spPr>
          <a:xfrm>
            <a:off x="351486" y="454154"/>
            <a:ext cx="11449855" cy="760977"/>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2"/>
              </a:buClr>
              <a:buSzPts val="2800"/>
              <a:buFont typeface="Roboto"/>
              <a:buNone/>
            </a:pPr>
            <a:r>
              <a:rPr lang="en-US" sz="4400"/>
              <a:t>Exploring Airlines Data</a:t>
            </a:r>
            <a:endParaRPr sz="4400"/>
          </a:p>
        </p:txBody>
      </p:sp>
      <p:sp>
        <p:nvSpPr>
          <p:cNvPr id="335" name="Google Shape;335;p53"/>
          <p:cNvSpPr txBox="1">
            <a:spLocks noGrp="1"/>
          </p:cNvSpPr>
          <p:nvPr>
            <p:ph type="body" idx="1"/>
          </p:nvPr>
        </p:nvSpPr>
        <p:spPr>
          <a:xfrm>
            <a:off x="264691" y="1555764"/>
            <a:ext cx="11841584" cy="4694711"/>
          </a:xfrm>
          <a:prstGeom prst="rect">
            <a:avLst/>
          </a:prstGeom>
          <a:noFill/>
          <a:ln>
            <a:noFill/>
          </a:ln>
        </p:spPr>
        <p:txBody>
          <a:bodyPr spcFirstLastPara="1" wrap="square" lIns="91425" tIns="45700" rIns="91425" bIns="45700" anchor="t" anchorCtr="0">
            <a:noAutofit/>
          </a:bodyPr>
          <a:lstStyle/>
          <a:p>
            <a:pPr marL="228600" lvl="0" indent="-228600" algn="l" rtl="0">
              <a:lnSpc>
                <a:spcPct val="150000"/>
              </a:lnSpc>
              <a:spcBef>
                <a:spcPts val="0"/>
              </a:spcBef>
              <a:spcAft>
                <a:spcPts val="0"/>
              </a:spcAft>
              <a:buClr>
                <a:schemeClr val="dk1"/>
              </a:buClr>
              <a:buSzPts val="2300"/>
              <a:buChar char="•"/>
            </a:pPr>
            <a:r>
              <a:rPr lang="en-US" sz="2000" dirty="0"/>
              <a:t>Our study utilizes a Kaggle dataset, for the year 2015, to gain insights into the operational challenges and reliability of air transportation services during this timeframe.</a:t>
            </a:r>
            <a:endParaRPr dirty="0"/>
          </a:p>
          <a:p>
            <a:pPr marL="228600" lvl="0" indent="-228600" algn="l" rtl="0">
              <a:lnSpc>
                <a:spcPct val="150000"/>
              </a:lnSpc>
              <a:spcBef>
                <a:spcPts val="1000"/>
              </a:spcBef>
              <a:spcAft>
                <a:spcPts val="0"/>
              </a:spcAft>
              <a:buClr>
                <a:schemeClr val="dk1"/>
              </a:buClr>
              <a:buSzPts val="2300"/>
              <a:buChar char="•"/>
            </a:pPr>
            <a:r>
              <a:rPr lang="en-US" sz="2000" dirty="0"/>
              <a:t>The dataset comprises 5 million rows and 28 columns.</a:t>
            </a:r>
            <a:endParaRPr dirty="0"/>
          </a:p>
          <a:p>
            <a:pPr marL="228600" lvl="0" indent="-228600" algn="l" rtl="0">
              <a:lnSpc>
                <a:spcPct val="150000"/>
              </a:lnSpc>
              <a:spcBef>
                <a:spcPts val="1000"/>
              </a:spcBef>
              <a:spcAft>
                <a:spcPts val="0"/>
              </a:spcAft>
              <a:buClr>
                <a:schemeClr val="dk1"/>
              </a:buClr>
              <a:buSzPts val="2300"/>
              <a:buChar char="•"/>
            </a:pPr>
            <a:r>
              <a:rPr lang="en-US" sz="2000" dirty="0"/>
              <a:t>It includes numerical and categorical (including Binary) data types, reflecting various essential information crucial for investigating Airline delays.</a:t>
            </a:r>
            <a:endParaRPr sz="2000" dirty="0"/>
          </a:p>
          <a:p>
            <a:pPr marL="228600" lvl="0" indent="-228600" algn="l" rtl="0">
              <a:lnSpc>
                <a:spcPct val="150000"/>
              </a:lnSpc>
              <a:spcBef>
                <a:spcPts val="1000"/>
              </a:spcBef>
              <a:spcAft>
                <a:spcPts val="0"/>
              </a:spcAft>
              <a:buClr>
                <a:schemeClr val="dk1"/>
              </a:buClr>
              <a:buSzPts val="2300"/>
              <a:buChar char="•"/>
            </a:pPr>
            <a:r>
              <a:rPr lang="en-US" sz="2000" dirty="0"/>
              <a:t>The dataset includes essential information on temporal dynamics, operational details, geospatial information, and delay classifications. </a:t>
            </a:r>
            <a:endParaRPr dirty="0"/>
          </a:p>
          <a:p>
            <a:pPr marL="228600" lvl="0" indent="-228600" algn="l" rtl="0">
              <a:lnSpc>
                <a:spcPct val="150000"/>
              </a:lnSpc>
              <a:spcBef>
                <a:spcPts val="1000"/>
              </a:spcBef>
              <a:spcAft>
                <a:spcPts val="0"/>
              </a:spcAft>
              <a:buClr>
                <a:schemeClr val="dk1"/>
              </a:buClr>
              <a:buSzPts val="2300"/>
              <a:buChar char="•"/>
            </a:pPr>
            <a:r>
              <a:rPr lang="en-US" sz="2000" dirty="0"/>
              <a:t>This dataset forms the backbone of our analysis and preprocessing tasks, allowing us to delve into the details of airline operation delays and find effective solutions.</a:t>
            </a:r>
            <a:endParaRPr dirty="0"/>
          </a:p>
        </p:txBody>
      </p:sp>
      <p:sp>
        <p:nvSpPr>
          <p:cNvPr id="336" name="Google Shape;336;p53"/>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pic>
        <p:nvPicPr>
          <p:cNvPr id="337" name="Google Shape;337;p53"/>
          <p:cNvPicPr preferRelativeResize="0"/>
          <p:nvPr/>
        </p:nvPicPr>
        <p:blipFill rotWithShape="1">
          <a:blip r:embed="rId3">
            <a:alphaModFix amt="20000"/>
          </a:blip>
          <a:srcRect/>
          <a:stretch/>
        </p:blipFill>
        <p:spPr>
          <a:xfrm>
            <a:off x="5559261" y="2173163"/>
            <a:ext cx="6632739" cy="2987299"/>
          </a:xfrm>
          <a:prstGeom prst="ellipse">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4"/>
          <p:cNvSpPr txBox="1">
            <a:spLocks noGrp="1"/>
          </p:cNvSpPr>
          <p:nvPr>
            <p:ph type="body" idx="1"/>
          </p:nvPr>
        </p:nvSpPr>
        <p:spPr>
          <a:xfrm>
            <a:off x="410819" y="111953"/>
            <a:ext cx="10539900" cy="687300"/>
          </a:xfrm>
          <a:prstGeom prst="rect">
            <a:avLst/>
          </a:prstGeom>
          <a:noFill/>
          <a:ln>
            <a:noFill/>
          </a:ln>
        </p:spPr>
        <p:txBody>
          <a:bodyPr spcFirstLastPara="1" wrap="square" lIns="0" tIns="0" rIns="0" bIns="0" anchor="t" anchorCtr="0">
            <a:normAutofit fontScale="92500" lnSpcReduction="10000"/>
          </a:bodyPr>
          <a:lstStyle/>
          <a:p>
            <a:pPr marL="457200" lvl="0" indent="-228600" algn="ctr" rtl="0">
              <a:lnSpc>
                <a:spcPct val="90000"/>
              </a:lnSpc>
              <a:spcBef>
                <a:spcPts val="1000"/>
              </a:spcBef>
              <a:spcAft>
                <a:spcPts val="0"/>
              </a:spcAft>
              <a:buSzPct val="63063"/>
              <a:buNone/>
            </a:pPr>
            <a:r>
              <a:rPr lang="en-US" sz="4800"/>
              <a:t>An Overview – Dataset Features</a:t>
            </a:r>
            <a:endParaRPr sz="4800"/>
          </a:p>
        </p:txBody>
      </p:sp>
      <p:sp>
        <p:nvSpPr>
          <p:cNvPr id="343" name="Google Shape;343;p54"/>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600"/>
              </a:spcAft>
              <a:buSzPts val="1200"/>
              <a:buNone/>
            </a:pPr>
            <a:fld id="{00000000-1234-1234-1234-123412341234}" type="slidenum">
              <a:rPr lang="en-US"/>
              <a:t>5</a:t>
            </a:fld>
            <a:endParaRPr/>
          </a:p>
        </p:txBody>
      </p:sp>
      <p:graphicFrame>
        <p:nvGraphicFramePr>
          <p:cNvPr id="344" name="Google Shape;344;p54"/>
          <p:cNvGraphicFramePr/>
          <p:nvPr/>
        </p:nvGraphicFramePr>
        <p:xfrm>
          <a:off x="1125117" y="839554"/>
          <a:ext cx="9422200" cy="5404617"/>
        </p:xfrm>
        <a:graphic>
          <a:graphicData uri="http://schemas.openxmlformats.org/drawingml/2006/table">
            <a:tbl>
              <a:tblPr firstRow="1" firstCol="1" bandRow="1">
                <a:noFill/>
                <a:tableStyleId>{647D01B9-F4EE-4B06-939C-EC949C96D4C4}</a:tableStyleId>
              </a:tblPr>
              <a:tblGrid>
                <a:gridCol w="1458925">
                  <a:extLst>
                    <a:ext uri="{9D8B030D-6E8A-4147-A177-3AD203B41FA5}">
                      <a16:colId xmlns:a16="http://schemas.microsoft.com/office/drawing/2014/main" val="20000"/>
                    </a:ext>
                  </a:extLst>
                </a:gridCol>
                <a:gridCol w="1458925">
                  <a:extLst>
                    <a:ext uri="{9D8B030D-6E8A-4147-A177-3AD203B41FA5}">
                      <a16:colId xmlns:a16="http://schemas.microsoft.com/office/drawing/2014/main" val="20001"/>
                    </a:ext>
                  </a:extLst>
                </a:gridCol>
                <a:gridCol w="1512475">
                  <a:extLst>
                    <a:ext uri="{9D8B030D-6E8A-4147-A177-3AD203B41FA5}">
                      <a16:colId xmlns:a16="http://schemas.microsoft.com/office/drawing/2014/main" val="20002"/>
                    </a:ext>
                  </a:extLst>
                </a:gridCol>
                <a:gridCol w="4991875">
                  <a:extLst>
                    <a:ext uri="{9D8B030D-6E8A-4147-A177-3AD203B41FA5}">
                      <a16:colId xmlns:a16="http://schemas.microsoft.com/office/drawing/2014/main" val="20003"/>
                    </a:ext>
                  </a:extLst>
                </a:gridCol>
              </a:tblGrid>
              <a:tr h="171150">
                <a:tc>
                  <a:txBody>
                    <a:bodyPr/>
                    <a:lstStyle/>
                    <a:p>
                      <a:pPr marL="0" marR="0" lvl="0" indent="0" algn="ctr" rtl="0">
                        <a:lnSpc>
                          <a:spcPct val="107000"/>
                        </a:lnSpc>
                        <a:spcBef>
                          <a:spcPts val="0"/>
                        </a:spcBef>
                        <a:spcAft>
                          <a:spcPts val="0"/>
                        </a:spcAft>
                        <a:buClr>
                          <a:srgbClr val="000000"/>
                        </a:buClr>
                        <a:buSzPts val="1600"/>
                        <a:buFont typeface="Arial"/>
                        <a:buNone/>
                      </a:pPr>
                      <a:r>
                        <a:rPr lang="en-US" sz="1600" b="1" i="0" u="none" strike="noStrike" cap="none">
                          <a:solidFill>
                            <a:schemeClr val="dk1"/>
                          </a:solidFill>
                          <a:latin typeface="Calibri"/>
                          <a:ea typeface="Calibri"/>
                          <a:cs typeface="Calibri"/>
                          <a:sym typeface="Calibri"/>
                        </a:rPr>
                        <a:t>Categories</a:t>
                      </a:r>
                      <a:endParaRPr sz="1800" u="none" strike="noStrike" cap="none"/>
                    </a:p>
                  </a:txBody>
                  <a:tcPr marL="20725" marR="20725" marT="0" marB="0" anchor="ctr"/>
                </a:tc>
                <a:tc>
                  <a:txBody>
                    <a:bodyPr/>
                    <a:lstStyle/>
                    <a:p>
                      <a:pPr marL="0" marR="0" lvl="0" indent="0" algn="ctr" rtl="0">
                        <a:lnSpc>
                          <a:spcPct val="107000"/>
                        </a:lnSpc>
                        <a:spcBef>
                          <a:spcPts val="0"/>
                        </a:spcBef>
                        <a:spcAft>
                          <a:spcPts val="0"/>
                        </a:spcAft>
                        <a:buClr>
                          <a:srgbClr val="000000"/>
                        </a:buClr>
                        <a:buSzPts val="1600"/>
                        <a:buFont typeface="Arial"/>
                        <a:buNone/>
                      </a:pPr>
                      <a:r>
                        <a:rPr lang="en-US" sz="1600" u="none" strike="noStrike" cap="none">
                          <a:solidFill>
                            <a:schemeClr val="dk1"/>
                          </a:solidFill>
                        </a:rPr>
                        <a:t>Feature Name</a:t>
                      </a:r>
                      <a:endParaRPr sz="1600" u="none" strike="noStrike" cap="none">
                        <a:solidFill>
                          <a:schemeClr val="dk1"/>
                        </a:solidFill>
                        <a:latin typeface="Arial"/>
                        <a:ea typeface="Arial"/>
                        <a:cs typeface="Arial"/>
                        <a:sym typeface="Arial"/>
                      </a:endParaRPr>
                    </a:p>
                  </a:txBody>
                  <a:tcPr marL="20725" marR="20725" marT="0" marB="0" anchor="ctr"/>
                </a:tc>
                <a:tc>
                  <a:txBody>
                    <a:bodyPr/>
                    <a:lstStyle/>
                    <a:p>
                      <a:pPr marL="0" marR="0" lvl="0" indent="0" algn="ctr" rtl="0">
                        <a:lnSpc>
                          <a:spcPct val="107000"/>
                        </a:lnSpc>
                        <a:spcBef>
                          <a:spcPts val="0"/>
                        </a:spcBef>
                        <a:spcAft>
                          <a:spcPts val="0"/>
                        </a:spcAft>
                        <a:buClr>
                          <a:srgbClr val="000000"/>
                        </a:buClr>
                        <a:buSzPts val="1600"/>
                        <a:buFont typeface="Arial"/>
                        <a:buNone/>
                      </a:pPr>
                      <a:r>
                        <a:rPr lang="en-US" sz="1600" u="none" strike="noStrike" cap="none">
                          <a:solidFill>
                            <a:schemeClr val="dk1"/>
                          </a:solidFill>
                        </a:rPr>
                        <a:t>Sample Values</a:t>
                      </a:r>
                      <a:endParaRPr sz="1600" u="none" strike="noStrike" cap="none">
                        <a:solidFill>
                          <a:schemeClr val="dk1"/>
                        </a:solidFill>
                        <a:latin typeface="Arial"/>
                        <a:ea typeface="Arial"/>
                        <a:cs typeface="Arial"/>
                        <a:sym typeface="Arial"/>
                      </a:endParaRPr>
                    </a:p>
                  </a:txBody>
                  <a:tcPr marL="20725" marR="20725" marT="0" marB="0" anchor="ctr"/>
                </a:tc>
                <a:tc>
                  <a:txBody>
                    <a:bodyPr/>
                    <a:lstStyle/>
                    <a:p>
                      <a:pPr marL="0" marR="0" lvl="0" indent="0" algn="ctr" rtl="0">
                        <a:lnSpc>
                          <a:spcPct val="107000"/>
                        </a:lnSpc>
                        <a:spcBef>
                          <a:spcPts val="0"/>
                        </a:spcBef>
                        <a:spcAft>
                          <a:spcPts val="0"/>
                        </a:spcAft>
                        <a:buClr>
                          <a:srgbClr val="000000"/>
                        </a:buClr>
                        <a:buSzPts val="1600"/>
                        <a:buFont typeface="Arial"/>
                        <a:buNone/>
                      </a:pPr>
                      <a:r>
                        <a:rPr lang="en-US" sz="1600" u="none" strike="noStrike" cap="none">
                          <a:solidFill>
                            <a:schemeClr val="dk1"/>
                          </a:solidFill>
                        </a:rPr>
                        <a:t>Feature Description</a:t>
                      </a:r>
                      <a:endParaRPr sz="1600" u="none" strike="noStrike" cap="none">
                        <a:solidFill>
                          <a:schemeClr val="dk1"/>
                        </a:solidFill>
                        <a:latin typeface="Arial"/>
                        <a:ea typeface="Arial"/>
                        <a:cs typeface="Arial"/>
                        <a:sym typeface="Arial"/>
                      </a:endParaRPr>
                    </a:p>
                  </a:txBody>
                  <a:tcPr marL="20725" marR="20725" marT="0" marB="0" anchor="ctr"/>
                </a:tc>
                <a:extLst>
                  <a:ext uri="{0D108BD9-81ED-4DB2-BD59-A6C34878D82A}">
                    <a16:rowId xmlns:a16="http://schemas.microsoft.com/office/drawing/2014/main" val="10000"/>
                  </a:ext>
                </a:extLst>
              </a:tr>
              <a:tr h="171150">
                <a:tc rowSpan="5">
                  <a:txBody>
                    <a:bodyPr/>
                    <a:lstStyle/>
                    <a:p>
                      <a:pPr marL="0" marR="0" lvl="0" indent="0" algn="ctr" rtl="0">
                        <a:lnSpc>
                          <a:spcPct val="107000"/>
                        </a:lnSpc>
                        <a:spcBef>
                          <a:spcPts val="0"/>
                        </a:spcBef>
                        <a:spcAft>
                          <a:spcPts val="0"/>
                        </a:spcAft>
                        <a:buClr>
                          <a:srgbClr val="000000"/>
                        </a:buClr>
                        <a:buSzPts val="1400"/>
                        <a:buFont typeface="Arial"/>
                        <a:buNone/>
                      </a:pPr>
                      <a:r>
                        <a:rPr lang="en-US" sz="1400" u="none" strike="noStrike" cap="none">
                          <a:solidFill>
                            <a:schemeClr val="dk1"/>
                          </a:solidFill>
                          <a:latin typeface="Arial"/>
                          <a:ea typeface="Arial"/>
                          <a:cs typeface="Arial"/>
                          <a:sym typeface="Arial"/>
                        </a:rPr>
                        <a:t>DATE &amp; TIME</a:t>
                      </a:r>
                      <a:endParaRPr sz="1400" u="none" strike="noStrike" cap="none"/>
                    </a:p>
                  </a:txBody>
                  <a:tcPr marL="20725" marR="20725" marT="0" marB="0" anchor="ctr"/>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FL_DATE </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2015-01-01</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The Date of the Flight</a:t>
                      </a:r>
                      <a:endParaRPr sz="1100" u="none" strike="noStrike" cap="none">
                        <a:latin typeface="Arial"/>
                        <a:ea typeface="Arial"/>
                        <a:cs typeface="Arial"/>
                        <a:sym typeface="Arial"/>
                      </a:endParaRPr>
                    </a:p>
                  </a:txBody>
                  <a:tcPr marL="20725" marR="20725" marT="0" marB="0"/>
                </a:tc>
                <a:extLst>
                  <a:ext uri="{0D108BD9-81ED-4DB2-BD59-A6C34878D82A}">
                    <a16:rowId xmlns:a16="http://schemas.microsoft.com/office/drawing/2014/main" val="10001"/>
                  </a:ext>
                </a:extLst>
              </a:tr>
              <a:tr h="171150">
                <a:tc vMerge="1">
                  <a:txBody>
                    <a:bodyPr/>
                    <a:lstStyle/>
                    <a:p>
                      <a:endParaRPr lang="en-US"/>
                    </a:p>
                  </a:txBody>
                  <a:tcPr/>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CRS_DEP_TIME</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2147, 1050, 700</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Schedule Departure Time (HHMM)</a:t>
                      </a:r>
                      <a:endParaRPr sz="1100" u="none" strike="noStrike" cap="none">
                        <a:latin typeface="Arial"/>
                        <a:ea typeface="Arial"/>
                        <a:cs typeface="Arial"/>
                        <a:sym typeface="Arial"/>
                      </a:endParaRPr>
                    </a:p>
                  </a:txBody>
                  <a:tcPr marL="20725" marR="20725" marT="0" marB="0"/>
                </a:tc>
                <a:extLst>
                  <a:ext uri="{0D108BD9-81ED-4DB2-BD59-A6C34878D82A}">
                    <a16:rowId xmlns:a16="http://schemas.microsoft.com/office/drawing/2014/main" val="10002"/>
                  </a:ext>
                </a:extLst>
              </a:tr>
              <a:tr h="171150">
                <a:tc vMerge="1">
                  <a:txBody>
                    <a:bodyPr/>
                    <a:lstStyle/>
                    <a:p>
                      <a:endParaRPr lang="en-US"/>
                    </a:p>
                  </a:txBody>
                  <a:tcPr/>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DEP_TIME</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2147, 1050, 700</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Actual Departure Time (HHMM)</a:t>
                      </a:r>
                      <a:endParaRPr sz="1100" u="none" strike="noStrike" cap="none">
                        <a:latin typeface="Arial"/>
                        <a:ea typeface="Arial"/>
                        <a:cs typeface="Arial"/>
                        <a:sym typeface="Arial"/>
                      </a:endParaRPr>
                    </a:p>
                  </a:txBody>
                  <a:tcPr marL="20725" marR="20725" marT="0" marB="0"/>
                </a:tc>
                <a:extLst>
                  <a:ext uri="{0D108BD9-81ED-4DB2-BD59-A6C34878D82A}">
                    <a16:rowId xmlns:a16="http://schemas.microsoft.com/office/drawing/2014/main" val="10003"/>
                  </a:ext>
                </a:extLst>
              </a:tr>
              <a:tr h="171150">
                <a:tc vMerge="1">
                  <a:txBody>
                    <a:bodyPr/>
                    <a:lstStyle/>
                    <a:p>
                      <a:endParaRPr lang="en-US"/>
                    </a:p>
                  </a:txBody>
                  <a:tcPr/>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CRS_ARR_TIME</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2250, 1404, 757</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Scheduled Arrival time (HHMM)</a:t>
                      </a:r>
                      <a:endParaRPr sz="1100" u="none" strike="noStrike" cap="none">
                        <a:latin typeface="Arial"/>
                        <a:ea typeface="Arial"/>
                        <a:cs typeface="Arial"/>
                        <a:sym typeface="Arial"/>
                      </a:endParaRPr>
                    </a:p>
                  </a:txBody>
                  <a:tcPr marL="20725" marR="20725" marT="0" marB="0"/>
                </a:tc>
                <a:extLst>
                  <a:ext uri="{0D108BD9-81ED-4DB2-BD59-A6C34878D82A}">
                    <a16:rowId xmlns:a16="http://schemas.microsoft.com/office/drawing/2014/main" val="10004"/>
                  </a:ext>
                </a:extLst>
              </a:tr>
              <a:tr h="171150">
                <a:tc vMerge="1">
                  <a:txBody>
                    <a:bodyPr/>
                    <a:lstStyle/>
                    <a:p>
                      <a:endParaRPr lang="en-US"/>
                    </a:p>
                  </a:txBody>
                  <a:tcPr/>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ARR_TIME</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2245., 1403., 813.</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Actual Arrival time (HHMM)</a:t>
                      </a:r>
                      <a:endParaRPr sz="1100" u="none" strike="noStrike" cap="none">
                        <a:latin typeface="Arial"/>
                        <a:ea typeface="Arial"/>
                        <a:cs typeface="Arial"/>
                        <a:sym typeface="Arial"/>
                      </a:endParaRPr>
                    </a:p>
                  </a:txBody>
                  <a:tcPr marL="20725" marR="20725" marT="0" marB="0"/>
                </a:tc>
                <a:extLst>
                  <a:ext uri="{0D108BD9-81ED-4DB2-BD59-A6C34878D82A}">
                    <a16:rowId xmlns:a16="http://schemas.microsoft.com/office/drawing/2014/main" val="10005"/>
                  </a:ext>
                </a:extLst>
              </a:tr>
              <a:tr h="171150">
                <a:tc rowSpan="5">
                  <a:txBody>
                    <a:bodyPr/>
                    <a:lstStyle/>
                    <a:p>
                      <a:pPr marL="0" marR="0" lvl="0" indent="0" algn="ctr" rtl="0">
                        <a:lnSpc>
                          <a:spcPct val="107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FLIGHT DETAILS</a:t>
                      </a:r>
                      <a:endParaRPr sz="1400" u="none" strike="noStrike" cap="none"/>
                    </a:p>
                  </a:txBody>
                  <a:tcPr marL="20725" marR="20725" marT="0" marB="0" anchor="ctr"/>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OP_CARRIER</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'NK', 'MQ', 'OO', 'EV', ‘HA'</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The Name of the Carrier</a:t>
                      </a:r>
                      <a:endParaRPr sz="1100" u="none" strike="noStrike" cap="none">
                        <a:latin typeface="Arial"/>
                        <a:ea typeface="Arial"/>
                        <a:cs typeface="Arial"/>
                        <a:sym typeface="Arial"/>
                      </a:endParaRPr>
                    </a:p>
                  </a:txBody>
                  <a:tcPr marL="20725" marR="20725" marT="0" marB="0"/>
                </a:tc>
                <a:extLst>
                  <a:ext uri="{0D108BD9-81ED-4DB2-BD59-A6C34878D82A}">
                    <a16:rowId xmlns:a16="http://schemas.microsoft.com/office/drawing/2014/main" val="10006"/>
                  </a:ext>
                </a:extLst>
              </a:tr>
              <a:tr h="171150">
                <a:tc vMerge="1">
                  <a:txBody>
                    <a:bodyPr/>
                    <a:lstStyle/>
                    <a:p>
                      <a:endParaRPr lang="en-US"/>
                    </a:p>
                  </a:txBody>
                  <a:tcPr/>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OP_CARRIER_FL_NUM</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195, 197, 198</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Flight Number of the Carrier</a:t>
                      </a:r>
                      <a:endParaRPr sz="1100" u="none" strike="noStrike" cap="none">
                        <a:latin typeface="Arial"/>
                        <a:ea typeface="Arial"/>
                        <a:cs typeface="Arial"/>
                        <a:sym typeface="Arial"/>
                      </a:endParaRPr>
                    </a:p>
                  </a:txBody>
                  <a:tcPr marL="20725" marR="20725" marT="0" marB="0"/>
                </a:tc>
                <a:extLst>
                  <a:ext uri="{0D108BD9-81ED-4DB2-BD59-A6C34878D82A}">
                    <a16:rowId xmlns:a16="http://schemas.microsoft.com/office/drawing/2014/main" val="10007"/>
                  </a:ext>
                </a:extLst>
              </a:tr>
              <a:tr h="171150">
                <a:tc vMerge="1">
                  <a:txBody>
                    <a:bodyPr/>
                    <a:lstStyle/>
                    <a:p>
                      <a:endParaRPr lang="en-US"/>
                    </a:p>
                  </a:txBody>
                  <a:tcPr/>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ORIGIN</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'MCO', 'LGA', 'FLL', 'IAH'</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Origin Airport</a:t>
                      </a:r>
                      <a:endParaRPr sz="1100" u="none" strike="noStrike" cap="none">
                        <a:latin typeface="Arial"/>
                        <a:ea typeface="Arial"/>
                        <a:cs typeface="Arial"/>
                        <a:sym typeface="Arial"/>
                      </a:endParaRPr>
                    </a:p>
                  </a:txBody>
                  <a:tcPr marL="20725" marR="20725" marT="0" marB="0"/>
                </a:tc>
                <a:extLst>
                  <a:ext uri="{0D108BD9-81ED-4DB2-BD59-A6C34878D82A}">
                    <a16:rowId xmlns:a16="http://schemas.microsoft.com/office/drawing/2014/main" val="10008"/>
                  </a:ext>
                </a:extLst>
              </a:tr>
              <a:tr h="171150">
                <a:tc vMerge="1">
                  <a:txBody>
                    <a:bodyPr/>
                    <a:lstStyle/>
                    <a:p>
                      <a:endParaRPr lang="en-US"/>
                    </a:p>
                  </a:txBody>
                  <a:tcPr/>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DEST</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'FLL', 'MCO', 'LAS', 'ORD'</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Destination airport</a:t>
                      </a:r>
                      <a:endParaRPr sz="1100" u="none" strike="noStrike" cap="none">
                        <a:latin typeface="Arial"/>
                        <a:ea typeface="Arial"/>
                        <a:cs typeface="Arial"/>
                        <a:sym typeface="Arial"/>
                      </a:endParaRPr>
                    </a:p>
                  </a:txBody>
                  <a:tcPr marL="20725" marR="20725" marT="0" marB="0"/>
                </a:tc>
                <a:extLst>
                  <a:ext uri="{0D108BD9-81ED-4DB2-BD59-A6C34878D82A}">
                    <a16:rowId xmlns:a16="http://schemas.microsoft.com/office/drawing/2014/main" val="10009"/>
                  </a:ext>
                </a:extLst>
              </a:tr>
              <a:tr h="171150">
                <a:tc vMerge="1">
                  <a:txBody>
                    <a:bodyPr/>
                    <a:lstStyle/>
                    <a:p>
                      <a:endParaRPr lang="en-US"/>
                    </a:p>
                  </a:txBody>
                  <a:tcPr/>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DISTANCE</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177., 1076., 1222.</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Distance between airports (miles)</a:t>
                      </a:r>
                      <a:endParaRPr sz="1100" u="none" strike="noStrike" cap="none">
                        <a:latin typeface="Arial"/>
                        <a:ea typeface="Arial"/>
                        <a:cs typeface="Arial"/>
                        <a:sym typeface="Arial"/>
                      </a:endParaRPr>
                    </a:p>
                  </a:txBody>
                  <a:tcPr marL="20725" marR="20725" marT="0" marB="0"/>
                </a:tc>
                <a:extLst>
                  <a:ext uri="{0D108BD9-81ED-4DB2-BD59-A6C34878D82A}">
                    <a16:rowId xmlns:a16="http://schemas.microsoft.com/office/drawing/2014/main" val="10010"/>
                  </a:ext>
                </a:extLst>
              </a:tr>
              <a:tr h="171150">
                <a:tc rowSpan="7">
                  <a:txBody>
                    <a:bodyPr/>
                    <a:lstStyle/>
                    <a:p>
                      <a:pPr marL="0" marR="0" lvl="0" indent="0" algn="ctr" rtl="0">
                        <a:lnSpc>
                          <a:spcPct val="107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TIME METRICS</a:t>
                      </a:r>
                      <a:endParaRPr sz="1400" u="none" strike="noStrike" cap="none"/>
                    </a:p>
                  </a:txBody>
                  <a:tcPr marL="20725" marR="20725" marT="0" marB="0" anchor="ctr"/>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TAXI_OUT</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15., 20., 19., 8.</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Taxi Out Time, in Minutes; The time elapsed between departure from the origin airport gate and wheels off.</a:t>
                      </a:r>
                      <a:endParaRPr sz="1100" u="none" strike="noStrike" cap="none">
                        <a:latin typeface="Arial"/>
                        <a:ea typeface="Arial"/>
                        <a:cs typeface="Arial"/>
                        <a:sym typeface="Arial"/>
                      </a:endParaRPr>
                    </a:p>
                  </a:txBody>
                  <a:tcPr marL="20725" marR="20725" marT="0" marB="0"/>
                </a:tc>
                <a:extLst>
                  <a:ext uri="{0D108BD9-81ED-4DB2-BD59-A6C34878D82A}">
                    <a16:rowId xmlns:a16="http://schemas.microsoft.com/office/drawing/2014/main" val="10011"/>
                  </a:ext>
                </a:extLst>
              </a:tr>
              <a:tr h="171150">
                <a:tc vMerge="1">
                  <a:txBody>
                    <a:bodyPr/>
                    <a:lstStyle/>
                    <a:p>
                      <a:endParaRPr lang="en-US"/>
                    </a:p>
                  </a:txBody>
                  <a:tcPr/>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WHEELS_OFF</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2158., 1124., 731.</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Wheels Off Time (local time) in HHMM</a:t>
                      </a:r>
                      <a:endParaRPr sz="1100" u="none" strike="noStrike" cap="none">
                        <a:latin typeface="Arial"/>
                        <a:ea typeface="Arial"/>
                        <a:cs typeface="Arial"/>
                        <a:sym typeface="Arial"/>
                      </a:endParaRPr>
                    </a:p>
                  </a:txBody>
                  <a:tcPr marL="20725" marR="20725" marT="0" marB="0"/>
                </a:tc>
                <a:extLst>
                  <a:ext uri="{0D108BD9-81ED-4DB2-BD59-A6C34878D82A}">
                    <a16:rowId xmlns:a16="http://schemas.microsoft.com/office/drawing/2014/main" val="10012"/>
                  </a:ext>
                </a:extLst>
              </a:tr>
              <a:tr h="171150">
                <a:tc vMerge="1">
                  <a:txBody>
                    <a:bodyPr/>
                    <a:lstStyle/>
                    <a:p>
                      <a:endParaRPr lang="en-US"/>
                    </a:p>
                  </a:txBody>
                  <a:tcPr/>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WHEELS_ON</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2158., 1124., 731.</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Wheels On Time (local time) in HHMM</a:t>
                      </a:r>
                      <a:endParaRPr sz="1100" u="none" strike="noStrike" cap="none">
                        <a:latin typeface="Arial"/>
                        <a:ea typeface="Arial"/>
                        <a:cs typeface="Arial"/>
                        <a:sym typeface="Arial"/>
                      </a:endParaRPr>
                    </a:p>
                  </a:txBody>
                  <a:tcPr marL="20725" marR="20725" marT="0" marB="0"/>
                </a:tc>
                <a:extLst>
                  <a:ext uri="{0D108BD9-81ED-4DB2-BD59-A6C34878D82A}">
                    <a16:rowId xmlns:a16="http://schemas.microsoft.com/office/drawing/2014/main" val="10013"/>
                  </a:ext>
                </a:extLst>
              </a:tr>
              <a:tr h="171150">
                <a:tc vMerge="1">
                  <a:txBody>
                    <a:bodyPr/>
                    <a:lstStyle/>
                    <a:p>
                      <a:endParaRPr lang="en-US"/>
                    </a:p>
                  </a:txBody>
                  <a:tcPr/>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TAXI_IN</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7., 9., 10., 4., 5.</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Wheels down and arrival at the destination airport gate, in minutes</a:t>
                      </a:r>
                      <a:endParaRPr sz="1100" u="none" strike="noStrike" cap="none">
                        <a:latin typeface="Arial"/>
                        <a:ea typeface="Arial"/>
                        <a:cs typeface="Arial"/>
                        <a:sym typeface="Arial"/>
                      </a:endParaRPr>
                    </a:p>
                  </a:txBody>
                  <a:tcPr marL="20725" marR="20725" marT="0" marB="0"/>
                </a:tc>
                <a:extLst>
                  <a:ext uri="{0D108BD9-81ED-4DB2-BD59-A6C34878D82A}">
                    <a16:rowId xmlns:a16="http://schemas.microsoft.com/office/drawing/2014/main" val="10014"/>
                  </a:ext>
                </a:extLst>
              </a:tr>
              <a:tr h="171150">
                <a:tc vMerge="1">
                  <a:txBody>
                    <a:bodyPr/>
                    <a:lstStyle/>
                    <a:p>
                      <a:endParaRPr lang="en-US"/>
                    </a:p>
                  </a:txBody>
                  <a:tcPr/>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CRS_ELAPSED_TIME</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63., 194., 57., 196.</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Estimated Elapsed Time of Flight, in Minutes</a:t>
                      </a:r>
                      <a:endParaRPr sz="1100" u="none" strike="noStrike" cap="none">
                        <a:latin typeface="Arial"/>
                        <a:ea typeface="Arial"/>
                        <a:cs typeface="Arial"/>
                        <a:sym typeface="Arial"/>
                      </a:endParaRPr>
                    </a:p>
                  </a:txBody>
                  <a:tcPr marL="20725" marR="20725" marT="0" marB="0"/>
                </a:tc>
                <a:extLst>
                  <a:ext uri="{0D108BD9-81ED-4DB2-BD59-A6C34878D82A}">
                    <a16:rowId xmlns:a16="http://schemas.microsoft.com/office/drawing/2014/main" val="10015"/>
                  </a:ext>
                </a:extLst>
              </a:tr>
              <a:tr h="171150">
                <a:tc vMerge="1">
                  <a:txBody>
                    <a:bodyPr/>
                    <a:lstStyle/>
                    <a:p>
                      <a:endParaRPr lang="en-US"/>
                    </a:p>
                  </a:txBody>
                  <a:tcPr/>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ACTUAL_ELAPSED_TIME</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63., 194., 57., 196.</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Elapsed Time of Flight, in Minutes</a:t>
                      </a:r>
                      <a:endParaRPr sz="1100" u="none" strike="noStrike" cap="none">
                        <a:latin typeface="Arial"/>
                        <a:ea typeface="Arial"/>
                        <a:cs typeface="Arial"/>
                        <a:sym typeface="Arial"/>
                      </a:endParaRPr>
                    </a:p>
                  </a:txBody>
                  <a:tcPr marL="20725" marR="20725" marT="0" marB="0"/>
                </a:tc>
                <a:extLst>
                  <a:ext uri="{0D108BD9-81ED-4DB2-BD59-A6C34878D82A}">
                    <a16:rowId xmlns:a16="http://schemas.microsoft.com/office/drawing/2014/main" val="10016"/>
                  </a:ext>
                </a:extLst>
              </a:tr>
              <a:tr h="100000">
                <a:tc vMerge="1">
                  <a:txBody>
                    <a:bodyPr/>
                    <a:lstStyle/>
                    <a:p>
                      <a:endParaRPr lang="en-US"/>
                    </a:p>
                  </a:txBody>
                  <a:tcPr/>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AIR_TIME</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40., 150., 32., 164.</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Flight time in Minutes</a:t>
                      </a:r>
                      <a:endParaRPr sz="1100" u="none" strike="noStrike" cap="none">
                        <a:latin typeface="Arial"/>
                        <a:ea typeface="Arial"/>
                        <a:cs typeface="Arial"/>
                        <a:sym typeface="Arial"/>
                      </a:endParaRPr>
                    </a:p>
                  </a:txBody>
                  <a:tcPr marL="20725" marR="20725" marT="0" marB="0"/>
                </a:tc>
                <a:extLst>
                  <a:ext uri="{0D108BD9-81ED-4DB2-BD59-A6C34878D82A}">
                    <a16:rowId xmlns:a16="http://schemas.microsoft.com/office/drawing/2014/main" val="10017"/>
                  </a:ext>
                </a:extLst>
              </a:tr>
              <a:tr h="171150">
                <a:tc rowSpan="10">
                  <a:txBody>
                    <a:bodyPr/>
                    <a:lstStyle/>
                    <a:p>
                      <a:pPr marL="0" marR="0" lvl="0" indent="0" algn="ctr" rtl="0">
                        <a:lnSpc>
                          <a:spcPct val="107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DELAY INFORMATION</a:t>
                      </a:r>
                      <a:endParaRPr sz="1400" u="none" strike="noStrike" cap="none"/>
                    </a:p>
                  </a:txBody>
                  <a:tcPr marL="20725" marR="20725" marT="0" marB="0" anchor="ctr"/>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DEP_DELAY</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-4., 14., 12.</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Difference in minutes between scheduled and actual departure time. Early departures show negative numbers.</a:t>
                      </a:r>
                      <a:endParaRPr sz="1100" u="none" strike="noStrike" cap="none">
                        <a:latin typeface="Arial"/>
                        <a:ea typeface="Arial"/>
                        <a:cs typeface="Arial"/>
                        <a:sym typeface="Arial"/>
                      </a:endParaRPr>
                    </a:p>
                  </a:txBody>
                  <a:tcPr marL="20725" marR="20725" marT="0" marB="0"/>
                </a:tc>
                <a:extLst>
                  <a:ext uri="{0D108BD9-81ED-4DB2-BD59-A6C34878D82A}">
                    <a16:rowId xmlns:a16="http://schemas.microsoft.com/office/drawing/2014/main" val="10018"/>
                  </a:ext>
                </a:extLst>
              </a:tr>
              <a:tr h="171150">
                <a:tc vMerge="1">
                  <a:txBody>
                    <a:bodyPr/>
                    <a:lstStyle/>
                    <a:p>
                      <a:endParaRPr lang="en-US"/>
                    </a:p>
                  </a:txBody>
                  <a:tcPr/>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ARR_DELAY</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-5.0, -1.0, 16.0</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Difference in minutes between scheduled and actual arrival time. Early arrivals show negative numbers.</a:t>
                      </a:r>
                      <a:endParaRPr sz="1100" u="none" strike="noStrike" cap="none">
                        <a:latin typeface="Arial"/>
                        <a:ea typeface="Arial"/>
                        <a:cs typeface="Arial"/>
                        <a:sym typeface="Arial"/>
                      </a:endParaRPr>
                    </a:p>
                  </a:txBody>
                  <a:tcPr marL="20725" marR="20725" marT="0" marB="0"/>
                </a:tc>
                <a:extLst>
                  <a:ext uri="{0D108BD9-81ED-4DB2-BD59-A6C34878D82A}">
                    <a16:rowId xmlns:a16="http://schemas.microsoft.com/office/drawing/2014/main" val="10019"/>
                  </a:ext>
                </a:extLst>
              </a:tr>
              <a:tr h="171150">
                <a:tc vMerge="1">
                  <a:txBody>
                    <a:bodyPr/>
                    <a:lstStyle/>
                    <a:p>
                      <a:endParaRPr lang="en-US"/>
                    </a:p>
                  </a:txBody>
                  <a:tcPr/>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CANCELLED</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0., 1.</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Cancelled Flight Indicator (1=Yes); was the flight cancelled?</a:t>
                      </a:r>
                      <a:endParaRPr sz="1100" u="none" strike="noStrike" cap="none">
                        <a:latin typeface="Arial"/>
                        <a:ea typeface="Arial"/>
                        <a:cs typeface="Arial"/>
                        <a:sym typeface="Arial"/>
                      </a:endParaRPr>
                    </a:p>
                  </a:txBody>
                  <a:tcPr marL="20725" marR="20725" marT="0" marB="0"/>
                </a:tc>
                <a:extLst>
                  <a:ext uri="{0D108BD9-81ED-4DB2-BD59-A6C34878D82A}">
                    <a16:rowId xmlns:a16="http://schemas.microsoft.com/office/drawing/2014/main" val="10020"/>
                  </a:ext>
                </a:extLst>
              </a:tr>
              <a:tr h="171150">
                <a:tc vMerge="1">
                  <a:txBody>
                    <a:bodyPr/>
                    <a:lstStyle/>
                    <a:p>
                      <a:endParaRPr lang="en-US"/>
                    </a:p>
                  </a:txBody>
                  <a:tcPr/>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CANCELLATION_CODE</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'A', 'B', 'C', 'D'</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Reason for cancellation (A = carrier, B = weather, C = NAS, D = security</a:t>
                      </a:r>
                      <a:endParaRPr sz="1100" u="none" strike="noStrike" cap="none">
                        <a:latin typeface="Arial"/>
                        <a:ea typeface="Arial"/>
                        <a:cs typeface="Arial"/>
                        <a:sym typeface="Arial"/>
                      </a:endParaRPr>
                    </a:p>
                  </a:txBody>
                  <a:tcPr marL="20725" marR="20725" marT="0" marB="0"/>
                </a:tc>
                <a:extLst>
                  <a:ext uri="{0D108BD9-81ED-4DB2-BD59-A6C34878D82A}">
                    <a16:rowId xmlns:a16="http://schemas.microsoft.com/office/drawing/2014/main" val="10021"/>
                  </a:ext>
                </a:extLst>
              </a:tr>
              <a:tr h="171150">
                <a:tc vMerge="1">
                  <a:txBody>
                    <a:bodyPr/>
                    <a:lstStyle/>
                    <a:p>
                      <a:endParaRPr lang="en-US"/>
                    </a:p>
                  </a:txBody>
                  <a:tcPr/>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DIVERTED</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0., 1.</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Diverted Flight Indicator (1 = Yes)</a:t>
                      </a:r>
                      <a:endParaRPr sz="1100" u="none" strike="noStrike" cap="none">
                        <a:latin typeface="Arial"/>
                        <a:ea typeface="Arial"/>
                        <a:cs typeface="Arial"/>
                        <a:sym typeface="Arial"/>
                      </a:endParaRPr>
                    </a:p>
                  </a:txBody>
                  <a:tcPr marL="20725" marR="20725" marT="0" marB="0"/>
                </a:tc>
                <a:extLst>
                  <a:ext uri="{0D108BD9-81ED-4DB2-BD59-A6C34878D82A}">
                    <a16:rowId xmlns:a16="http://schemas.microsoft.com/office/drawing/2014/main" val="10022"/>
                  </a:ext>
                </a:extLst>
              </a:tr>
              <a:tr h="171150">
                <a:tc vMerge="1">
                  <a:txBody>
                    <a:bodyPr/>
                    <a:lstStyle/>
                    <a:p>
                      <a:endParaRPr lang="en-US"/>
                    </a:p>
                  </a:txBody>
                  <a:tcPr/>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CARRIER_DELAY</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1., 15., 127., 174.</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Carrier Delay, in Minutes</a:t>
                      </a:r>
                      <a:endParaRPr sz="1100" u="none" strike="noStrike" cap="none">
                        <a:latin typeface="Arial"/>
                        <a:ea typeface="Arial"/>
                        <a:cs typeface="Arial"/>
                        <a:sym typeface="Arial"/>
                      </a:endParaRPr>
                    </a:p>
                  </a:txBody>
                  <a:tcPr marL="20725" marR="20725" marT="0" marB="0"/>
                </a:tc>
                <a:extLst>
                  <a:ext uri="{0D108BD9-81ED-4DB2-BD59-A6C34878D82A}">
                    <a16:rowId xmlns:a16="http://schemas.microsoft.com/office/drawing/2014/main" val="10023"/>
                  </a:ext>
                </a:extLst>
              </a:tr>
              <a:tr h="171150">
                <a:tc vMerge="1">
                  <a:txBody>
                    <a:bodyPr/>
                    <a:lstStyle/>
                    <a:p>
                      <a:endParaRPr lang="en-US"/>
                    </a:p>
                  </a:txBody>
                  <a:tcPr/>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WEATHER_DELAY</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31., 17., 24., 61.</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Weather Delay, in Minutes</a:t>
                      </a:r>
                      <a:endParaRPr sz="1100" u="none" strike="noStrike" cap="none">
                        <a:latin typeface="Arial"/>
                        <a:ea typeface="Arial"/>
                        <a:cs typeface="Arial"/>
                        <a:sym typeface="Arial"/>
                      </a:endParaRPr>
                    </a:p>
                  </a:txBody>
                  <a:tcPr marL="20725" marR="20725" marT="0" marB="0"/>
                </a:tc>
                <a:extLst>
                  <a:ext uri="{0D108BD9-81ED-4DB2-BD59-A6C34878D82A}">
                    <a16:rowId xmlns:a16="http://schemas.microsoft.com/office/drawing/2014/main" val="10024"/>
                  </a:ext>
                </a:extLst>
              </a:tr>
              <a:tr h="171150">
                <a:tc vMerge="1">
                  <a:txBody>
                    <a:bodyPr/>
                    <a:lstStyle/>
                    <a:p>
                      <a:endParaRPr lang="en-US"/>
                    </a:p>
                  </a:txBody>
                  <a:tcPr/>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NAS_DELAY</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16., 18., 25., 19.</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National Air System Delay, in Minutes</a:t>
                      </a:r>
                      <a:endParaRPr sz="1100" u="none" strike="noStrike" cap="none">
                        <a:latin typeface="Arial"/>
                        <a:ea typeface="Arial"/>
                        <a:cs typeface="Arial"/>
                        <a:sym typeface="Arial"/>
                      </a:endParaRPr>
                    </a:p>
                  </a:txBody>
                  <a:tcPr marL="20725" marR="20725" marT="0" marB="0"/>
                </a:tc>
                <a:extLst>
                  <a:ext uri="{0D108BD9-81ED-4DB2-BD59-A6C34878D82A}">
                    <a16:rowId xmlns:a16="http://schemas.microsoft.com/office/drawing/2014/main" val="10025"/>
                  </a:ext>
                </a:extLst>
              </a:tr>
              <a:tr h="171150">
                <a:tc vMerge="1">
                  <a:txBody>
                    <a:bodyPr/>
                    <a:lstStyle/>
                    <a:p>
                      <a:endParaRPr lang="en-US"/>
                    </a:p>
                  </a:txBody>
                  <a:tcPr/>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SECURITY_DELAY</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8., 21., 6., 14.</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Security Delay, in Minutes</a:t>
                      </a:r>
                      <a:endParaRPr sz="1100" u="none" strike="noStrike" cap="none">
                        <a:latin typeface="Arial"/>
                        <a:ea typeface="Arial"/>
                        <a:cs typeface="Arial"/>
                        <a:sym typeface="Arial"/>
                      </a:endParaRPr>
                    </a:p>
                  </a:txBody>
                  <a:tcPr marL="20725" marR="20725" marT="0" marB="0"/>
                </a:tc>
                <a:extLst>
                  <a:ext uri="{0D108BD9-81ED-4DB2-BD59-A6C34878D82A}">
                    <a16:rowId xmlns:a16="http://schemas.microsoft.com/office/drawing/2014/main" val="10026"/>
                  </a:ext>
                </a:extLst>
              </a:tr>
              <a:tr h="80100">
                <a:tc vMerge="1">
                  <a:txBody>
                    <a:bodyPr/>
                    <a:lstStyle/>
                    <a:p>
                      <a:endParaRPr lang="en-US"/>
                    </a:p>
                  </a:txBody>
                  <a:tcPr/>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LATE_AIRCRAFT_DELAY</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8., 29., 21., 10.</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Late Aircraft Delay, in Minutes</a:t>
                      </a:r>
                      <a:endParaRPr sz="1100" u="none" strike="noStrike" cap="none">
                        <a:latin typeface="Arial"/>
                        <a:ea typeface="Arial"/>
                        <a:cs typeface="Arial"/>
                        <a:sym typeface="Arial"/>
                      </a:endParaRPr>
                    </a:p>
                  </a:txBody>
                  <a:tcPr marL="20725" marR="20725" marT="0" marB="0"/>
                </a:tc>
                <a:extLst>
                  <a:ext uri="{0D108BD9-81ED-4DB2-BD59-A6C34878D82A}">
                    <a16:rowId xmlns:a16="http://schemas.microsoft.com/office/drawing/2014/main" val="10027"/>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6"/>
          <p:cNvSpPr/>
          <p:nvPr/>
        </p:nvSpPr>
        <p:spPr>
          <a:xfrm>
            <a:off x="301658" y="1548854"/>
            <a:ext cx="5676156" cy="231020"/>
          </a:xfrm>
          <a:prstGeom prst="roundRect">
            <a:avLst>
              <a:gd name="adj" fmla="val 16667"/>
            </a:avLst>
          </a:prstGeom>
          <a:solidFill>
            <a:schemeClr val="dk2"/>
          </a:solidFill>
          <a:ln w="25400" cap="flat" cmpd="sng">
            <a:solidFill>
              <a:srgbClr val="2D4E4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Roboto"/>
                <a:ea typeface="Roboto"/>
                <a:cs typeface="Roboto"/>
                <a:sym typeface="Roboto"/>
              </a:rPr>
              <a:t>Flight Counts Per Month</a:t>
            </a:r>
            <a:endParaRPr sz="1600" b="0" i="0" u="none" strike="noStrike" cap="none">
              <a:solidFill>
                <a:schemeClr val="lt1"/>
              </a:solidFill>
              <a:latin typeface="Arial"/>
              <a:ea typeface="Arial"/>
              <a:cs typeface="Arial"/>
              <a:sym typeface="Arial"/>
            </a:endParaRPr>
          </a:p>
        </p:txBody>
      </p:sp>
      <p:pic>
        <p:nvPicPr>
          <p:cNvPr id="350" name="Google Shape;350;p56"/>
          <p:cNvPicPr preferRelativeResize="0"/>
          <p:nvPr/>
        </p:nvPicPr>
        <p:blipFill rotWithShape="1">
          <a:blip r:embed="rId3">
            <a:alphaModFix/>
          </a:blip>
          <a:srcRect/>
          <a:stretch/>
        </p:blipFill>
        <p:spPr>
          <a:xfrm>
            <a:off x="182368" y="1861145"/>
            <a:ext cx="5913632" cy="2019959"/>
          </a:xfrm>
          <a:prstGeom prst="rect">
            <a:avLst/>
          </a:prstGeom>
          <a:noFill/>
          <a:ln w="28575" cap="flat" cmpd="sng">
            <a:solidFill>
              <a:schemeClr val="lt2"/>
            </a:solidFill>
            <a:prstDash val="solid"/>
            <a:round/>
            <a:headEnd type="none" w="sm" len="sm"/>
            <a:tailEnd type="none" w="sm" len="sm"/>
          </a:ln>
        </p:spPr>
      </p:pic>
      <p:sp>
        <p:nvSpPr>
          <p:cNvPr id="351" name="Google Shape;351;p56"/>
          <p:cNvSpPr/>
          <p:nvPr/>
        </p:nvSpPr>
        <p:spPr>
          <a:xfrm>
            <a:off x="6398404" y="1558381"/>
            <a:ext cx="5369471" cy="231020"/>
          </a:xfrm>
          <a:prstGeom prst="roundRect">
            <a:avLst>
              <a:gd name="adj" fmla="val 16667"/>
            </a:avLst>
          </a:prstGeom>
          <a:solidFill>
            <a:schemeClr val="dk2"/>
          </a:solidFill>
          <a:ln w="25400" cap="flat" cmpd="sng">
            <a:solidFill>
              <a:srgbClr val="2D4E4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Roboto"/>
                <a:ea typeface="Roboto"/>
                <a:cs typeface="Roboto"/>
                <a:sym typeface="Roboto"/>
              </a:rPr>
              <a:t>Average Departure Delay Per Month</a:t>
            </a:r>
            <a:endParaRPr sz="1600" b="0" i="0" u="none" strike="noStrike" cap="none">
              <a:solidFill>
                <a:schemeClr val="lt1"/>
              </a:solidFill>
              <a:latin typeface="Arial"/>
              <a:ea typeface="Arial"/>
              <a:cs typeface="Arial"/>
              <a:sym typeface="Arial"/>
            </a:endParaRPr>
          </a:p>
        </p:txBody>
      </p:sp>
      <p:pic>
        <p:nvPicPr>
          <p:cNvPr id="352" name="Google Shape;352;p56"/>
          <p:cNvPicPr preferRelativeResize="0"/>
          <p:nvPr/>
        </p:nvPicPr>
        <p:blipFill rotWithShape="1">
          <a:blip r:embed="rId4">
            <a:alphaModFix/>
          </a:blip>
          <a:srcRect/>
          <a:stretch/>
        </p:blipFill>
        <p:spPr>
          <a:xfrm>
            <a:off x="6355102" y="1855567"/>
            <a:ext cx="5654530" cy="1996613"/>
          </a:xfrm>
          <a:prstGeom prst="rect">
            <a:avLst/>
          </a:prstGeom>
          <a:noFill/>
          <a:ln w="28575" cap="flat" cmpd="sng">
            <a:solidFill>
              <a:schemeClr val="lt2"/>
            </a:solidFill>
            <a:prstDash val="solid"/>
            <a:round/>
            <a:headEnd type="none" w="sm" len="sm"/>
            <a:tailEnd type="none" w="sm" len="sm"/>
          </a:ln>
        </p:spPr>
      </p:pic>
      <p:pic>
        <p:nvPicPr>
          <p:cNvPr id="353" name="Google Shape;353;p56" descr="Airplane with solid fill"/>
          <p:cNvPicPr preferRelativeResize="0"/>
          <p:nvPr/>
        </p:nvPicPr>
        <p:blipFill rotWithShape="1">
          <a:blip r:embed="rId5">
            <a:alphaModFix/>
          </a:blip>
          <a:srcRect/>
          <a:stretch/>
        </p:blipFill>
        <p:spPr>
          <a:xfrm>
            <a:off x="544187" y="3855165"/>
            <a:ext cx="400639" cy="400639"/>
          </a:xfrm>
          <a:prstGeom prst="rect">
            <a:avLst/>
          </a:prstGeom>
          <a:noFill/>
          <a:ln>
            <a:noFill/>
          </a:ln>
        </p:spPr>
      </p:pic>
      <p:sp>
        <p:nvSpPr>
          <p:cNvPr id="354" name="Google Shape;354;p56"/>
          <p:cNvSpPr txBox="1"/>
          <p:nvPr/>
        </p:nvSpPr>
        <p:spPr>
          <a:xfrm>
            <a:off x="944826" y="3881104"/>
            <a:ext cx="3959683" cy="307736"/>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Roboto"/>
                <a:ea typeface="Roboto"/>
                <a:cs typeface="Roboto"/>
                <a:sym typeface="Roboto"/>
              </a:rPr>
              <a:t>Seasonality shift in the flights count per month</a:t>
            </a:r>
            <a:endParaRPr sz="1400" b="0" i="0" u="none" strike="noStrike" cap="none">
              <a:solidFill>
                <a:srgbClr val="000000"/>
              </a:solidFill>
              <a:latin typeface="Arial"/>
              <a:ea typeface="Arial"/>
              <a:cs typeface="Arial"/>
              <a:sym typeface="Arial"/>
            </a:endParaRPr>
          </a:p>
        </p:txBody>
      </p:sp>
      <p:pic>
        <p:nvPicPr>
          <p:cNvPr id="355" name="Google Shape;355;p56" descr="Airplane with solid fill"/>
          <p:cNvPicPr preferRelativeResize="0"/>
          <p:nvPr/>
        </p:nvPicPr>
        <p:blipFill rotWithShape="1">
          <a:blip r:embed="rId5">
            <a:alphaModFix/>
          </a:blip>
          <a:srcRect/>
          <a:stretch/>
        </p:blipFill>
        <p:spPr>
          <a:xfrm>
            <a:off x="6653070" y="3834652"/>
            <a:ext cx="400639" cy="400639"/>
          </a:xfrm>
          <a:prstGeom prst="rect">
            <a:avLst/>
          </a:prstGeom>
          <a:noFill/>
          <a:ln>
            <a:noFill/>
          </a:ln>
        </p:spPr>
      </p:pic>
      <p:sp>
        <p:nvSpPr>
          <p:cNvPr id="356" name="Google Shape;356;p56"/>
          <p:cNvSpPr txBox="1"/>
          <p:nvPr/>
        </p:nvSpPr>
        <p:spPr>
          <a:xfrm>
            <a:off x="7053709" y="3869708"/>
            <a:ext cx="4670387" cy="307736"/>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Roboto"/>
                <a:ea typeface="Roboto"/>
                <a:cs typeface="Roboto"/>
                <a:sym typeface="Roboto"/>
              </a:rPr>
              <a:t>Avg. Departure delay goes well with the seasonality shift</a:t>
            </a:r>
            <a:endParaRPr sz="1400" b="0" i="0" u="none" strike="noStrike" cap="none">
              <a:solidFill>
                <a:srgbClr val="000000"/>
              </a:solidFill>
              <a:latin typeface="Arial"/>
              <a:ea typeface="Arial"/>
              <a:cs typeface="Arial"/>
              <a:sym typeface="Arial"/>
            </a:endParaRPr>
          </a:p>
        </p:txBody>
      </p:sp>
      <p:sp>
        <p:nvSpPr>
          <p:cNvPr id="357" name="Google Shape;357;p56"/>
          <p:cNvSpPr/>
          <p:nvPr/>
        </p:nvSpPr>
        <p:spPr>
          <a:xfrm>
            <a:off x="301658" y="4235291"/>
            <a:ext cx="5676156" cy="231020"/>
          </a:xfrm>
          <a:prstGeom prst="roundRect">
            <a:avLst>
              <a:gd name="adj" fmla="val 16667"/>
            </a:avLst>
          </a:prstGeom>
          <a:solidFill>
            <a:schemeClr val="dk2"/>
          </a:solidFill>
          <a:ln w="25400" cap="flat" cmpd="sng">
            <a:solidFill>
              <a:srgbClr val="2D4E4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Roboto"/>
                <a:ea typeface="Roboto"/>
                <a:cs typeface="Roboto"/>
                <a:sym typeface="Roboto"/>
              </a:rPr>
              <a:t>Average Departure Delay Over Day of Weeks</a:t>
            </a:r>
            <a:endParaRPr sz="1600" b="0" i="0" u="none" strike="noStrike" cap="none">
              <a:solidFill>
                <a:schemeClr val="lt1"/>
              </a:solidFill>
              <a:latin typeface="Arial"/>
              <a:ea typeface="Arial"/>
              <a:cs typeface="Arial"/>
              <a:sym typeface="Arial"/>
            </a:endParaRPr>
          </a:p>
        </p:txBody>
      </p:sp>
      <p:pic>
        <p:nvPicPr>
          <p:cNvPr id="358" name="Google Shape;358;p56"/>
          <p:cNvPicPr preferRelativeResize="0"/>
          <p:nvPr/>
        </p:nvPicPr>
        <p:blipFill rotWithShape="1">
          <a:blip r:embed="rId6">
            <a:alphaModFix/>
          </a:blip>
          <a:srcRect/>
          <a:stretch/>
        </p:blipFill>
        <p:spPr>
          <a:xfrm>
            <a:off x="182368" y="4565544"/>
            <a:ext cx="5913632" cy="2242891"/>
          </a:xfrm>
          <a:prstGeom prst="rect">
            <a:avLst/>
          </a:prstGeom>
          <a:noFill/>
          <a:ln w="28575" cap="flat" cmpd="sng">
            <a:solidFill>
              <a:schemeClr val="lt2"/>
            </a:solidFill>
            <a:prstDash val="solid"/>
            <a:round/>
            <a:headEnd type="none" w="sm" len="sm"/>
            <a:tailEnd type="none" w="sm" len="sm"/>
          </a:ln>
        </p:spPr>
      </p:pic>
      <p:sp>
        <p:nvSpPr>
          <p:cNvPr id="359" name="Google Shape;359;p56"/>
          <p:cNvSpPr/>
          <p:nvPr/>
        </p:nvSpPr>
        <p:spPr>
          <a:xfrm>
            <a:off x="6398404" y="4255984"/>
            <a:ext cx="5369472" cy="231020"/>
          </a:xfrm>
          <a:prstGeom prst="roundRect">
            <a:avLst>
              <a:gd name="adj" fmla="val 16667"/>
            </a:avLst>
          </a:prstGeom>
          <a:solidFill>
            <a:schemeClr val="dk2"/>
          </a:solidFill>
          <a:ln w="25400" cap="flat" cmpd="sng">
            <a:solidFill>
              <a:srgbClr val="2D4E4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chemeClr val="lt1"/>
                </a:solidFill>
                <a:latin typeface="Roboto"/>
                <a:ea typeface="Roboto"/>
                <a:cs typeface="Roboto"/>
                <a:sym typeface="Roboto"/>
              </a:rPr>
              <a:t>Average Departure Delay Over Hours of a Day</a:t>
            </a:r>
            <a:endParaRPr sz="1100" b="0" i="0" u="none" strike="noStrike" cap="none" dirty="0">
              <a:solidFill>
                <a:srgbClr val="000000"/>
              </a:solidFill>
              <a:latin typeface="Arial"/>
              <a:ea typeface="Arial"/>
              <a:cs typeface="Arial"/>
              <a:sym typeface="Arial"/>
            </a:endParaRPr>
          </a:p>
        </p:txBody>
      </p:sp>
      <p:pic>
        <p:nvPicPr>
          <p:cNvPr id="360" name="Google Shape;360;p56"/>
          <p:cNvPicPr preferRelativeResize="0"/>
          <p:nvPr/>
        </p:nvPicPr>
        <p:blipFill rotWithShape="1">
          <a:blip r:embed="rId7">
            <a:alphaModFix/>
          </a:blip>
          <a:srcRect/>
          <a:stretch/>
        </p:blipFill>
        <p:spPr>
          <a:xfrm>
            <a:off x="6344289" y="4565544"/>
            <a:ext cx="5676156" cy="2242890"/>
          </a:xfrm>
          <a:prstGeom prst="rect">
            <a:avLst/>
          </a:prstGeom>
          <a:noFill/>
          <a:ln w="19050" cap="flat" cmpd="sng">
            <a:solidFill>
              <a:schemeClr val="lt2"/>
            </a:solidFill>
            <a:prstDash val="solid"/>
            <a:round/>
            <a:headEnd type="none" w="sm" len="sm"/>
            <a:tailEnd type="none" w="sm" len="sm"/>
          </a:ln>
        </p:spPr>
      </p:pic>
      <p:sp>
        <p:nvSpPr>
          <p:cNvPr id="361" name="Google Shape;361;p56"/>
          <p:cNvSpPr txBox="1"/>
          <p:nvPr/>
        </p:nvSpPr>
        <p:spPr>
          <a:xfrm>
            <a:off x="390591" y="458058"/>
            <a:ext cx="11410818" cy="72586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lt2"/>
              </a:buClr>
              <a:buSzPts val="2800"/>
              <a:buFont typeface="Roboto"/>
              <a:buNone/>
            </a:pPr>
            <a:r>
              <a:rPr lang="en-US" sz="4400" b="1" i="0" u="none" strike="noStrike" cap="none">
                <a:solidFill>
                  <a:schemeClr val="dk1"/>
                </a:solidFill>
                <a:latin typeface="Roboto"/>
                <a:ea typeface="Roboto"/>
                <a:cs typeface="Roboto"/>
                <a:sym typeface="Roboto"/>
              </a:rPr>
              <a:t>Exploratory Data Analysis</a:t>
            </a:r>
            <a:endParaRPr sz="4400" b="1" i="0" u="none" strike="noStrike" cap="none">
              <a:solidFill>
                <a:schemeClr val="dk1"/>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0"/>
                                        </p:tgtEl>
                                        <p:attrNameLst>
                                          <p:attrName>style.visibility</p:attrName>
                                        </p:attrNameLst>
                                      </p:cBhvr>
                                      <p:to>
                                        <p:strVal val="visible"/>
                                      </p:to>
                                    </p:set>
                                    <p:animEffect transition="in" filter="fade">
                                      <p:cBhvr>
                                        <p:cTn id="7" dur="500"/>
                                        <p:tgtEl>
                                          <p:spTgt spid="350"/>
                                        </p:tgtEl>
                                      </p:cBhvr>
                                    </p:animEffect>
                                  </p:childTnLst>
                                </p:cTn>
                              </p:par>
                              <p:par>
                                <p:cTn id="8" presetID="10" presetClass="entr" presetSubtype="0" fill="hold" nodeType="withEffect">
                                  <p:stCondLst>
                                    <p:cond delay="0"/>
                                  </p:stCondLst>
                                  <p:childTnLst>
                                    <p:set>
                                      <p:cBhvr>
                                        <p:cTn id="9" dur="1" fill="hold">
                                          <p:stCondLst>
                                            <p:cond delay="0"/>
                                          </p:stCondLst>
                                        </p:cTn>
                                        <p:tgtEl>
                                          <p:spTgt spid="349"/>
                                        </p:tgtEl>
                                        <p:attrNameLst>
                                          <p:attrName>style.visibility</p:attrName>
                                        </p:attrNameLst>
                                      </p:cBhvr>
                                      <p:to>
                                        <p:strVal val="visible"/>
                                      </p:to>
                                    </p:set>
                                    <p:animEffect transition="in" filter="fade">
                                      <p:cBhvr>
                                        <p:cTn id="10" dur="500"/>
                                        <p:tgtEl>
                                          <p:spTgt spid="34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51"/>
                                        </p:tgtEl>
                                        <p:attrNameLst>
                                          <p:attrName>style.visibility</p:attrName>
                                        </p:attrNameLst>
                                      </p:cBhvr>
                                      <p:to>
                                        <p:strVal val="visible"/>
                                      </p:to>
                                    </p:set>
                                    <p:animEffect transition="in" filter="fade">
                                      <p:cBhvr>
                                        <p:cTn id="15" dur="500"/>
                                        <p:tgtEl>
                                          <p:spTgt spid="351"/>
                                        </p:tgtEl>
                                      </p:cBhvr>
                                    </p:animEffect>
                                  </p:childTnLst>
                                </p:cTn>
                              </p:par>
                              <p:par>
                                <p:cTn id="16" presetID="10" presetClass="entr" presetSubtype="0" fill="hold" nodeType="withEffect">
                                  <p:stCondLst>
                                    <p:cond delay="0"/>
                                  </p:stCondLst>
                                  <p:childTnLst>
                                    <p:set>
                                      <p:cBhvr>
                                        <p:cTn id="17" dur="1" fill="hold">
                                          <p:stCondLst>
                                            <p:cond delay="0"/>
                                          </p:stCondLst>
                                        </p:cTn>
                                        <p:tgtEl>
                                          <p:spTgt spid="352"/>
                                        </p:tgtEl>
                                        <p:attrNameLst>
                                          <p:attrName>style.visibility</p:attrName>
                                        </p:attrNameLst>
                                      </p:cBhvr>
                                      <p:to>
                                        <p:strVal val="visible"/>
                                      </p:to>
                                    </p:set>
                                    <p:animEffect transition="in" filter="fade">
                                      <p:cBhvr>
                                        <p:cTn id="18" dur="500"/>
                                        <p:tgtEl>
                                          <p:spTgt spid="35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57"/>
                                        </p:tgtEl>
                                        <p:attrNameLst>
                                          <p:attrName>style.visibility</p:attrName>
                                        </p:attrNameLst>
                                      </p:cBhvr>
                                      <p:to>
                                        <p:strVal val="visible"/>
                                      </p:to>
                                    </p:set>
                                    <p:animEffect transition="in" filter="fade">
                                      <p:cBhvr>
                                        <p:cTn id="23" dur="500"/>
                                        <p:tgtEl>
                                          <p:spTgt spid="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7"/>
          <p:cNvSpPr/>
          <p:nvPr/>
        </p:nvSpPr>
        <p:spPr>
          <a:xfrm>
            <a:off x="301658" y="1687398"/>
            <a:ext cx="5676156" cy="593889"/>
          </a:xfrm>
          <a:prstGeom prst="roundRect">
            <a:avLst>
              <a:gd name="adj" fmla="val 16667"/>
            </a:avLst>
          </a:prstGeom>
          <a:solidFill>
            <a:schemeClr val="dk2"/>
          </a:solidFill>
          <a:ln w="25400" cap="flat" cmpd="sng">
            <a:solidFill>
              <a:srgbClr val="2D4E4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Roboto"/>
                <a:ea typeface="Roboto"/>
                <a:cs typeface="Roboto"/>
                <a:sym typeface="Roboto"/>
              </a:rPr>
              <a:t>Average Departure Delay by Carrier</a:t>
            </a:r>
            <a:endParaRPr sz="1400" b="0" i="0" u="none" strike="noStrike" cap="none">
              <a:solidFill>
                <a:srgbClr val="000000"/>
              </a:solidFill>
              <a:latin typeface="Arial"/>
              <a:ea typeface="Arial"/>
              <a:cs typeface="Arial"/>
              <a:sym typeface="Arial"/>
            </a:endParaRPr>
          </a:p>
        </p:txBody>
      </p:sp>
      <p:sp>
        <p:nvSpPr>
          <p:cNvPr id="368" name="Google Shape;368;p57"/>
          <p:cNvSpPr/>
          <p:nvPr/>
        </p:nvSpPr>
        <p:spPr>
          <a:xfrm>
            <a:off x="6214188" y="1687398"/>
            <a:ext cx="5676156" cy="593889"/>
          </a:xfrm>
          <a:prstGeom prst="roundRect">
            <a:avLst>
              <a:gd name="adj" fmla="val 16667"/>
            </a:avLst>
          </a:prstGeom>
          <a:solidFill>
            <a:schemeClr val="dk2"/>
          </a:solidFill>
          <a:ln w="25400" cap="flat" cmpd="sng">
            <a:solidFill>
              <a:srgbClr val="2D4E4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Roboto"/>
                <a:ea typeface="Roboto"/>
                <a:cs typeface="Roboto"/>
                <a:sym typeface="Roboto"/>
              </a:rPr>
              <a:t>Top 20 Airports by Average Departure Delay</a:t>
            </a:r>
            <a:endParaRPr sz="2000" b="0" i="0" u="none" strike="noStrike" cap="none">
              <a:solidFill>
                <a:schemeClr val="lt1"/>
              </a:solidFill>
              <a:latin typeface="Roboto"/>
              <a:ea typeface="Roboto"/>
              <a:cs typeface="Roboto"/>
              <a:sym typeface="Roboto"/>
            </a:endParaRPr>
          </a:p>
        </p:txBody>
      </p:sp>
      <p:pic>
        <p:nvPicPr>
          <p:cNvPr id="369" name="Google Shape;369;p57" descr="Airplane with solid fill"/>
          <p:cNvPicPr preferRelativeResize="0"/>
          <p:nvPr/>
        </p:nvPicPr>
        <p:blipFill rotWithShape="1">
          <a:blip r:embed="rId3">
            <a:alphaModFix/>
          </a:blip>
          <a:srcRect/>
          <a:stretch/>
        </p:blipFill>
        <p:spPr>
          <a:xfrm>
            <a:off x="486294" y="5926746"/>
            <a:ext cx="400639" cy="400639"/>
          </a:xfrm>
          <a:prstGeom prst="rect">
            <a:avLst/>
          </a:prstGeom>
          <a:noFill/>
          <a:ln>
            <a:noFill/>
          </a:ln>
        </p:spPr>
      </p:pic>
      <p:sp>
        <p:nvSpPr>
          <p:cNvPr id="370" name="Google Shape;370;p57"/>
          <p:cNvSpPr txBox="1"/>
          <p:nvPr/>
        </p:nvSpPr>
        <p:spPr>
          <a:xfrm>
            <a:off x="886933" y="5926746"/>
            <a:ext cx="5090880"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D0D0D"/>
                </a:solidFill>
                <a:latin typeface="Roboto"/>
                <a:ea typeface="Roboto"/>
                <a:cs typeface="Roboto"/>
                <a:sym typeface="Roboto"/>
              </a:rPr>
              <a:t>Provides insights into the punctuality performance of airlines</a:t>
            </a:r>
            <a:endParaRPr sz="1400" b="0" i="0" u="none" strike="noStrike" cap="none">
              <a:solidFill>
                <a:srgbClr val="000000"/>
              </a:solidFill>
              <a:latin typeface="Roboto"/>
              <a:ea typeface="Roboto"/>
              <a:cs typeface="Roboto"/>
              <a:sym typeface="Roboto"/>
            </a:endParaRPr>
          </a:p>
        </p:txBody>
      </p:sp>
      <p:pic>
        <p:nvPicPr>
          <p:cNvPr id="371" name="Google Shape;371;p57" descr="Airplane with solid fill"/>
          <p:cNvPicPr preferRelativeResize="0"/>
          <p:nvPr/>
        </p:nvPicPr>
        <p:blipFill rotWithShape="1">
          <a:blip r:embed="rId3">
            <a:alphaModFix/>
          </a:blip>
          <a:srcRect/>
          <a:stretch/>
        </p:blipFill>
        <p:spPr>
          <a:xfrm>
            <a:off x="6491063" y="5926745"/>
            <a:ext cx="400639" cy="400639"/>
          </a:xfrm>
          <a:prstGeom prst="rect">
            <a:avLst/>
          </a:prstGeom>
          <a:noFill/>
          <a:ln>
            <a:noFill/>
          </a:ln>
        </p:spPr>
      </p:pic>
      <p:sp>
        <p:nvSpPr>
          <p:cNvPr id="372" name="Google Shape;372;p57"/>
          <p:cNvSpPr txBox="1"/>
          <p:nvPr/>
        </p:nvSpPr>
        <p:spPr>
          <a:xfrm>
            <a:off x="6891702" y="5865474"/>
            <a:ext cx="4998642"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D0D0D"/>
                </a:solidFill>
                <a:latin typeface="Roboto"/>
                <a:ea typeface="Roboto"/>
                <a:cs typeface="Roboto"/>
                <a:sym typeface="Roboto"/>
              </a:rPr>
              <a:t>Highlights potential areas of congestion and operational challenges within the aviation system</a:t>
            </a:r>
            <a:endParaRPr sz="1400" b="0" i="0" u="none" strike="noStrike" cap="none">
              <a:solidFill>
                <a:srgbClr val="000000"/>
              </a:solidFill>
              <a:latin typeface="Roboto"/>
              <a:ea typeface="Roboto"/>
              <a:cs typeface="Roboto"/>
              <a:sym typeface="Roboto"/>
            </a:endParaRPr>
          </a:p>
        </p:txBody>
      </p:sp>
      <p:pic>
        <p:nvPicPr>
          <p:cNvPr id="373" name="Google Shape;373;p57"/>
          <p:cNvPicPr preferRelativeResize="0"/>
          <p:nvPr/>
        </p:nvPicPr>
        <p:blipFill rotWithShape="1">
          <a:blip r:embed="rId4">
            <a:alphaModFix/>
          </a:blip>
          <a:srcRect/>
          <a:stretch/>
        </p:blipFill>
        <p:spPr>
          <a:xfrm>
            <a:off x="301656" y="2409718"/>
            <a:ext cx="5676157" cy="3164831"/>
          </a:xfrm>
          <a:prstGeom prst="rect">
            <a:avLst/>
          </a:prstGeom>
          <a:noFill/>
          <a:ln w="19050" cap="flat" cmpd="sng">
            <a:solidFill>
              <a:schemeClr val="lt2"/>
            </a:solidFill>
            <a:prstDash val="solid"/>
            <a:round/>
            <a:headEnd type="none" w="sm" len="sm"/>
            <a:tailEnd type="none" w="sm" len="sm"/>
          </a:ln>
        </p:spPr>
      </p:pic>
      <p:pic>
        <p:nvPicPr>
          <p:cNvPr id="374" name="Google Shape;374;p57"/>
          <p:cNvPicPr preferRelativeResize="0"/>
          <p:nvPr/>
        </p:nvPicPr>
        <p:blipFill rotWithShape="1">
          <a:blip r:embed="rId5">
            <a:alphaModFix/>
          </a:blip>
          <a:srcRect/>
          <a:stretch/>
        </p:blipFill>
        <p:spPr>
          <a:xfrm>
            <a:off x="6252411" y="2409718"/>
            <a:ext cx="5637933" cy="3164831"/>
          </a:xfrm>
          <a:prstGeom prst="rect">
            <a:avLst/>
          </a:prstGeom>
          <a:noFill/>
          <a:ln w="19050" cap="flat" cmpd="sng">
            <a:solidFill>
              <a:schemeClr val="lt2"/>
            </a:solidFill>
            <a:prstDash val="solid"/>
            <a:round/>
            <a:headEnd type="none" w="sm" len="sm"/>
            <a:tailEnd type="none" w="sm" len="sm"/>
          </a:ln>
        </p:spPr>
      </p:pic>
      <p:sp>
        <p:nvSpPr>
          <p:cNvPr id="375" name="Google Shape;375;p57"/>
          <p:cNvSpPr txBox="1"/>
          <p:nvPr/>
        </p:nvSpPr>
        <p:spPr>
          <a:xfrm>
            <a:off x="390591" y="458058"/>
            <a:ext cx="11410818" cy="72586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lt2"/>
              </a:buClr>
              <a:buSzPts val="2800"/>
              <a:buFont typeface="Roboto"/>
              <a:buNone/>
            </a:pPr>
            <a:r>
              <a:rPr lang="en-US" sz="4400" b="1" i="0" u="none" strike="noStrike" cap="none">
                <a:solidFill>
                  <a:schemeClr val="dk1"/>
                </a:solidFill>
                <a:latin typeface="Roboto"/>
                <a:ea typeface="Roboto"/>
                <a:cs typeface="Roboto"/>
                <a:sym typeface="Roboto"/>
              </a:rPr>
              <a:t>Exploratory Data Analysis – Cont.</a:t>
            </a:r>
            <a:endParaRPr sz="4400" b="1" i="0" u="none" strike="noStrike" cap="none">
              <a:solidFill>
                <a:schemeClr val="dk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5"/>
          <p:cNvSpPr/>
          <p:nvPr/>
        </p:nvSpPr>
        <p:spPr>
          <a:xfrm>
            <a:off x="3257922" y="1570073"/>
            <a:ext cx="5676156" cy="400020"/>
          </a:xfrm>
          <a:prstGeom prst="roundRect">
            <a:avLst>
              <a:gd name="adj" fmla="val 16667"/>
            </a:avLst>
          </a:prstGeom>
          <a:solidFill>
            <a:schemeClr val="dk2"/>
          </a:solidFill>
          <a:ln w="25400" cap="flat" cmpd="sng">
            <a:solidFill>
              <a:srgbClr val="2D4E4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Roboto"/>
                <a:ea typeface="Roboto"/>
                <a:cs typeface="Roboto"/>
                <a:sym typeface="Roboto"/>
              </a:rPr>
              <a:t>Airline Cancellation Analysis</a:t>
            </a:r>
            <a:endParaRPr sz="1100" b="0" i="0" u="none" strike="noStrike" cap="none">
              <a:solidFill>
                <a:srgbClr val="000000"/>
              </a:solidFill>
              <a:latin typeface="Arial"/>
              <a:ea typeface="Arial"/>
              <a:cs typeface="Arial"/>
              <a:sym typeface="Arial"/>
            </a:endParaRPr>
          </a:p>
        </p:txBody>
      </p:sp>
      <p:sp>
        <p:nvSpPr>
          <p:cNvPr id="384" name="Google Shape;384;p5"/>
          <p:cNvSpPr txBox="1"/>
          <p:nvPr/>
        </p:nvSpPr>
        <p:spPr>
          <a:xfrm>
            <a:off x="390591" y="458058"/>
            <a:ext cx="11410818" cy="72586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lt2"/>
              </a:buClr>
              <a:buSzPts val="2800"/>
              <a:buFont typeface="Roboto"/>
              <a:buNone/>
            </a:pPr>
            <a:r>
              <a:rPr lang="en-US" sz="4400" b="1" i="0" u="none" strike="noStrike" cap="none">
                <a:solidFill>
                  <a:schemeClr val="dk1"/>
                </a:solidFill>
                <a:latin typeface="Roboto"/>
                <a:ea typeface="Roboto"/>
                <a:cs typeface="Roboto"/>
                <a:sym typeface="Roboto"/>
              </a:rPr>
              <a:t>Exploratory Data Analysis – Cont.</a:t>
            </a:r>
            <a:endParaRPr sz="4400" b="1" i="0" u="none" strike="noStrike" cap="none">
              <a:solidFill>
                <a:schemeClr val="dk1"/>
              </a:solidFill>
              <a:latin typeface="Roboto"/>
              <a:ea typeface="Roboto"/>
              <a:cs typeface="Roboto"/>
              <a:sym typeface="Roboto"/>
            </a:endParaRPr>
          </a:p>
        </p:txBody>
      </p:sp>
      <p:pic>
        <p:nvPicPr>
          <p:cNvPr id="385" name="Google Shape;385;p5"/>
          <p:cNvPicPr preferRelativeResize="0"/>
          <p:nvPr/>
        </p:nvPicPr>
        <p:blipFill rotWithShape="1">
          <a:blip r:embed="rId3">
            <a:alphaModFix/>
          </a:blip>
          <a:srcRect/>
          <a:stretch/>
        </p:blipFill>
        <p:spPr>
          <a:xfrm>
            <a:off x="1028564" y="2081956"/>
            <a:ext cx="4057921" cy="4241022"/>
          </a:xfrm>
          <a:prstGeom prst="rect">
            <a:avLst/>
          </a:prstGeom>
          <a:noFill/>
          <a:ln w="28575" cap="flat" cmpd="sng">
            <a:solidFill>
              <a:schemeClr val="lt2"/>
            </a:solidFill>
            <a:prstDash val="solid"/>
            <a:round/>
            <a:headEnd type="none" w="sm" len="sm"/>
            <a:tailEnd type="none" w="sm" len="sm"/>
          </a:ln>
        </p:spPr>
      </p:pic>
      <p:pic>
        <p:nvPicPr>
          <p:cNvPr id="386" name="Google Shape;386;p5"/>
          <p:cNvPicPr preferRelativeResize="0"/>
          <p:nvPr/>
        </p:nvPicPr>
        <p:blipFill rotWithShape="1">
          <a:blip r:embed="rId4">
            <a:alphaModFix/>
          </a:blip>
          <a:srcRect/>
          <a:stretch/>
        </p:blipFill>
        <p:spPr>
          <a:xfrm>
            <a:off x="6733867" y="2081956"/>
            <a:ext cx="4607224" cy="4241022"/>
          </a:xfrm>
          <a:prstGeom prst="rect">
            <a:avLst/>
          </a:prstGeom>
          <a:noFill/>
          <a:ln w="28575" cap="flat" cmpd="sng">
            <a:solidFill>
              <a:schemeClr val="lt2"/>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5"/>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88888"/>
                </a:solidFill>
                <a:latin typeface="Roboto"/>
                <a:ea typeface="Roboto"/>
                <a:cs typeface="Roboto"/>
                <a:sym typeface="Roboto"/>
              </a:rPr>
              <a:t>9</a:t>
            </a:fld>
            <a:endParaRPr sz="1200" b="0" i="0" u="none" strike="noStrike" cap="none">
              <a:solidFill>
                <a:srgbClr val="888888"/>
              </a:solidFill>
              <a:latin typeface="Roboto"/>
              <a:ea typeface="Roboto"/>
              <a:cs typeface="Roboto"/>
              <a:sym typeface="Roboto"/>
            </a:endParaRPr>
          </a:p>
        </p:txBody>
      </p:sp>
      <p:pic>
        <p:nvPicPr>
          <p:cNvPr id="392" name="Google Shape;392;p55"/>
          <p:cNvPicPr preferRelativeResize="0"/>
          <p:nvPr/>
        </p:nvPicPr>
        <p:blipFill rotWithShape="1">
          <a:blip r:embed="rId3">
            <a:alphaModFix amt="20000"/>
          </a:blip>
          <a:srcRect/>
          <a:stretch/>
        </p:blipFill>
        <p:spPr>
          <a:xfrm>
            <a:off x="2660880" y="1705103"/>
            <a:ext cx="6423490" cy="4811150"/>
          </a:xfrm>
          <a:prstGeom prst="rect">
            <a:avLst/>
          </a:prstGeom>
          <a:noFill/>
          <a:ln>
            <a:noFill/>
          </a:ln>
        </p:spPr>
      </p:pic>
      <p:grpSp>
        <p:nvGrpSpPr>
          <p:cNvPr id="393" name="Google Shape;393;p55"/>
          <p:cNvGrpSpPr/>
          <p:nvPr/>
        </p:nvGrpSpPr>
        <p:grpSpPr>
          <a:xfrm>
            <a:off x="6507480" y="1771788"/>
            <a:ext cx="4093465" cy="4663173"/>
            <a:chOff x="6507480" y="1771788"/>
            <a:chExt cx="4093465" cy="4663173"/>
          </a:xfrm>
        </p:grpSpPr>
        <p:pic>
          <p:nvPicPr>
            <p:cNvPr id="394" name="Google Shape;394;p55" descr="Landing with solid fill"/>
            <p:cNvPicPr preferRelativeResize="0"/>
            <p:nvPr/>
          </p:nvPicPr>
          <p:blipFill rotWithShape="1">
            <a:blip r:embed="rId4">
              <a:alphaModFix/>
            </a:blip>
            <a:srcRect/>
            <a:stretch/>
          </p:blipFill>
          <p:spPr>
            <a:xfrm>
              <a:off x="6854952" y="1779091"/>
              <a:ext cx="914400" cy="914400"/>
            </a:xfrm>
            <a:prstGeom prst="rect">
              <a:avLst/>
            </a:prstGeom>
            <a:noFill/>
            <a:ln>
              <a:noFill/>
            </a:ln>
          </p:spPr>
        </p:pic>
        <p:sp>
          <p:nvSpPr>
            <p:cNvPr id="395" name="Google Shape;395;p55"/>
            <p:cNvSpPr/>
            <p:nvPr/>
          </p:nvSpPr>
          <p:spPr>
            <a:xfrm>
              <a:off x="6507480" y="1771788"/>
              <a:ext cx="4093465" cy="4663173"/>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Arial"/>
                <a:ea typeface="Arial"/>
                <a:cs typeface="Arial"/>
                <a:sym typeface="Arial"/>
              </a:endParaRPr>
            </a:p>
          </p:txBody>
        </p:sp>
        <p:sp>
          <p:nvSpPr>
            <p:cNvPr id="396" name="Google Shape;396;p55"/>
            <p:cNvSpPr txBox="1"/>
            <p:nvPr/>
          </p:nvSpPr>
          <p:spPr>
            <a:xfrm>
              <a:off x="7811004" y="1984515"/>
              <a:ext cx="2607048" cy="307777"/>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IMPORTANT FEATURES</a:t>
              </a:r>
              <a:endParaRPr sz="1400" b="0" i="0" u="none" strike="noStrike" cap="none">
                <a:solidFill>
                  <a:srgbClr val="000000"/>
                </a:solidFill>
                <a:latin typeface="Arial"/>
                <a:ea typeface="Arial"/>
                <a:cs typeface="Arial"/>
                <a:sym typeface="Arial"/>
              </a:endParaRPr>
            </a:p>
          </p:txBody>
        </p:sp>
        <p:pic>
          <p:nvPicPr>
            <p:cNvPr id="397" name="Google Shape;397;p55" descr="Checkbox Checked with solid fill"/>
            <p:cNvPicPr preferRelativeResize="0"/>
            <p:nvPr/>
          </p:nvPicPr>
          <p:blipFill rotWithShape="1">
            <a:blip r:embed="rId5">
              <a:alphaModFix/>
            </a:blip>
            <a:srcRect/>
            <a:stretch/>
          </p:blipFill>
          <p:spPr>
            <a:xfrm>
              <a:off x="7129272" y="2696585"/>
              <a:ext cx="365760" cy="365760"/>
            </a:xfrm>
            <a:prstGeom prst="rect">
              <a:avLst/>
            </a:prstGeom>
            <a:noFill/>
            <a:ln>
              <a:noFill/>
            </a:ln>
          </p:spPr>
        </p:pic>
        <p:pic>
          <p:nvPicPr>
            <p:cNvPr id="398" name="Google Shape;398;p55" descr="Checkbox Checked with solid fill"/>
            <p:cNvPicPr preferRelativeResize="0"/>
            <p:nvPr/>
          </p:nvPicPr>
          <p:blipFill rotWithShape="1">
            <a:blip r:embed="rId5">
              <a:alphaModFix/>
            </a:blip>
            <a:srcRect/>
            <a:stretch/>
          </p:blipFill>
          <p:spPr>
            <a:xfrm>
              <a:off x="7129272" y="3065439"/>
              <a:ext cx="365760" cy="365760"/>
            </a:xfrm>
            <a:prstGeom prst="rect">
              <a:avLst/>
            </a:prstGeom>
            <a:noFill/>
            <a:ln>
              <a:noFill/>
            </a:ln>
          </p:spPr>
        </p:pic>
        <p:pic>
          <p:nvPicPr>
            <p:cNvPr id="399" name="Google Shape;399;p55" descr="Checkbox Checked with solid fill"/>
            <p:cNvPicPr preferRelativeResize="0"/>
            <p:nvPr/>
          </p:nvPicPr>
          <p:blipFill rotWithShape="1">
            <a:blip r:embed="rId5">
              <a:alphaModFix/>
            </a:blip>
            <a:srcRect/>
            <a:stretch/>
          </p:blipFill>
          <p:spPr>
            <a:xfrm>
              <a:off x="7129272" y="3429000"/>
              <a:ext cx="365760" cy="365760"/>
            </a:xfrm>
            <a:prstGeom prst="rect">
              <a:avLst/>
            </a:prstGeom>
            <a:noFill/>
            <a:ln>
              <a:noFill/>
            </a:ln>
          </p:spPr>
        </p:pic>
        <p:pic>
          <p:nvPicPr>
            <p:cNvPr id="400" name="Google Shape;400;p55" descr="Checkbox Checked with solid fill"/>
            <p:cNvPicPr preferRelativeResize="0"/>
            <p:nvPr/>
          </p:nvPicPr>
          <p:blipFill rotWithShape="1">
            <a:blip r:embed="rId5">
              <a:alphaModFix/>
            </a:blip>
            <a:srcRect/>
            <a:stretch/>
          </p:blipFill>
          <p:spPr>
            <a:xfrm>
              <a:off x="7138504" y="3797579"/>
              <a:ext cx="365760" cy="365760"/>
            </a:xfrm>
            <a:prstGeom prst="rect">
              <a:avLst/>
            </a:prstGeom>
            <a:noFill/>
            <a:ln>
              <a:noFill/>
            </a:ln>
          </p:spPr>
        </p:pic>
        <p:pic>
          <p:nvPicPr>
            <p:cNvPr id="401" name="Google Shape;401;p55" descr="Checkbox Checked with solid fill"/>
            <p:cNvPicPr preferRelativeResize="0"/>
            <p:nvPr/>
          </p:nvPicPr>
          <p:blipFill rotWithShape="1">
            <a:blip r:embed="rId5">
              <a:alphaModFix/>
            </a:blip>
            <a:srcRect/>
            <a:stretch/>
          </p:blipFill>
          <p:spPr>
            <a:xfrm>
              <a:off x="7138504" y="4184750"/>
              <a:ext cx="365760" cy="365760"/>
            </a:xfrm>
            <a:prstGeom prst="rect">
              <a:avLst/>
            </a:prstGeom>
            <a:noFill/>
            <a:ln>
              <a:noFill/>
            </a:ln>
          </p:spPr>
        </p:pic>
        <p:sp>
          <p:nvSpPr>
            <p:cNvPr id="402" name="Google Shape;402;p55"/>
            <p:cNvSpPr txBox="1"/>
            <p:nvPr/>
          </p:nvSpPr>
          <p:spPr>
            <a:xfrm>
              <a:off x="7504264" y="2694718"/>
              <a:ext cx="2607048" cy="307777"/>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FLIGHT DATE</a:t>
              </a:r>
              <a:endParaRPr sz="1400" b="0" i="0" u="none" strike="noStrike" cap="none">
                <a:solidFill>
                  <a:srgbClr val="000000"/>
                </a:solidFill>
                <a:latin typeface="Arial"/>
                <a:ea typeface="Arial"/>
                <a:cs typeface="Arial"/>
                <a:sym typeface="Arial"/>
              </a:endParaRPr>
            </a:p>
          </p:txBody>
        </p:sp>
        <p:sp>
          <p:nvSpPr>
            <p:cNvPr id="403" name="Google Shape;403;p55"/>
            <p:cNvSpPr txBox="1"/>
            <p:nvPr/>
          </p:nvSpPr>
          <p:spPr>
            <a:xfrm>
              <a:off x="7525476" y="3088357"/>
              <a:ext cx="2607048" cy="307777"/>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CARRIER</a:t>
              </a:r>
              <a:endParaRPr sz="1400" b="0" i="0" u="none" strike="noStrike" cap="none">
                <a:solidFill>
                  <a:srgbClr val="000000"/>
                </a:solidFill>
                <a:latin typeface="Arial"/>
                <a:ea typeface="Arial"/>
                <a:cs typeface="Arial"/>
                <a:sym typeface="Arial"/>
              </a:endParaRPr>
            </a:p>
          </p:txBody>
        </p:sp>
        <p:sp>
          <p:nvSpPr>
            <p:cNvPr id="404" name="Google Shape;404;p55"/>
            <p:cNvSpPr txBox="1"/>
            <p:nvPr/>
          </p:nvSpPr>
          <p:spPr>
            <a:xfrm>
              <a:off x="7525476" y="3464622"/>
              <a:ext cx="2607048" cy="307777"/>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ORIGIN</a:t>
              </a:r>
              <a:endParaRPr sz="1400" b="0" i="0" u="none" strike="noStrike" cap="none">
                <a:solidFill>
                  <a:srgbClr val="000000"/>
                </a:solidFill>
                <a:latin typeface="Arial"/>
                <a:ea typeface="Arial"/>
                <a:cs typeface="Arial"/>
                <a:sym typeface="Arial"/>
              </a:endParaRPr>
            </a:p>
          </p:txBody>
        </p:sp>
        <p:sp>
          <p:nvSpPr>
            <p:cNvPr id="405" name="Google Shape;405;p55"/>
            <p:cNvSpPr txBox="1"/>
            <p:nvPr/>
          </p:nvSpPr>
          <p:spPr>
            <a:xfrm>
              <a:off x="7534708" y="3720141"/>
              <a:ext cx="2607048" cy="52322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SCHEDULED DEPARTURE TIME</a:t>
              </a:r>
              <a:endParaRPr sz="1400" b="0" i="0" u="none" strike="noStrike" cap="none">
                <a:solidFill>
                  <a:srgbClr val="000000"/>
                </a:solidFill>
                <a:latin typeface="Arial"/>
                <a:ea typeface="Arial"/>
                <a:cs typeface="Arial"/>
                <a:sym typeface="Arial"/>
              </a:endParaRPr>
            </a:p>
          </p:txBody>
        </p:sp>
        <p:sp>
          <p:nvSpPr>
            <p:cNvPr id="406" name="Google Shape;406;p55"/>
            <p:cNvSpPr txBox="1"/>
            <p:nvPr/>
          </p:nvSpPr>
          <p:spPr>
            <a:xfrm>
              <a:off x="7599700" y="4208858"/>
              <a:ext cx="2607048" cy="307777"/>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DEPARTURE DELAY</a:t>
              </a:r>
              <a:endParaRPr sz="1400" b="0" i="0" u="none" strike="noStrike" cap="none">
                <a:solidFill>
                  <a:srgbClr val="000000"/>
                </a:solidFill>
                <a:latin typeface="Arial"/>
                <a:ea typeface="Arial"/>
                <a:cs typeface="Arial"/>
                <a:sym typeface="Arial"/>
              </a:endParaRPr>
            </a:p>
          </p:txBody>
        </p:sp>
      </p:grpSp>
      <p:grpSp>
        <p:nvGrpSpPr>
          <p:cNvPr id="407" name="Google Shape;407;p55"/>
          <p:cNvGrpSpPr/>
          <p:nvPr/>
        </p:nvGrpSpPr>
        <p:grpSpPr>
          <a:xfrm>
            <a:off x="1499615" y="1779091"/>
            <a:ext cx="4093465" cy="4663174"/>
            <a:chOff x="1499615" y="1779091"/>
            <a:chExt cx="4093465" cy="4663174"/>
          </a:xfrm>
        </p:grpSpPr>
        <p:sp>
          <p:nvSpPr>
            <p:cNvPr id="408" name="Google Shape;408;p55"/>
            <p:cNvSpPr/>
            <p:nvPr/>
          </p:nvSpPr>
          <p:spPr>
            <a:xfrm>
              <a:off x="1499615" y="1779092"/>
              <a:ext cx="4093465" cy="4663173"/>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Arial"/>
                <a:ea typeface="Arial"/>
                <a:cs typeface="Arial"/>
                <a:sym typeface="Arial"/>
              </a:endParaRPr>
            </a:p>
          </p:txBody>
        </p:sp>
        <p:pic>
          <p:nvPicPr>
            <p:cNvPr id="409" name="Google Shape;409;p55" descr="Take Off with solid fill"/>
            <p:cNvPicPr preferRelativeResize="0"/>
            <p:nvPr/>
          </p:nvPicPr>
          <p:blipFill rotWithShape="1">
            <a:blip r:embed="rId6">
              <a:alphaModFix/>
            </a:blip>
            <a:srcRect/>
            <a:stretch/>
          </p:blipFill>
          <p:spPr>
            <a:xfrm>
              <a:off x="1681488" y="1779091"/>
              <a:ext cx="914400" cy="914400"/>
            </a:xfrm>
            <a:prstGeom prst="rect">
              <a:avLst/>
            </a:prstGeom>
            <a:noFill/>
            <a:ln>
              <a:noFill/>
            </a:ln>
          </p:spPr>
        </p:pic>
        <p:sp>
          <p:nvSpPr>
            <p:cNvPr id="410" name="Google Shape;410;p55"/>
            <p:cNvSpPr txBox="1"/>
            <p:nvPr/>
          </p:nvSpPr>
          <p:spPr>
            <a:xfrm>
              <a:off x="2595888" y="2082402"/>
              <a:ext cx="2607000" cy="3078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NOT REQUIRED FEATURES</a:t>
              </a:r>
              <a:endParaRPr sz="1400" b="0" i="0" u="none" strike="noStrike" cap="none">
                <a:solidFill>
                  <a:srgbClr val="000000"/>
                </a:solidFill>
                <a:latin typeface="Arial"/>
                <a:ea typeface="Arial"/>
                <a:cs typeface="Arial"/>
                <a:sym typeface="Arial"/>
              </a:endParaRPr>
            </a:p>
          </p:txBody>
        </p:sp>
        <p:pic>
          <p:nvPicPr>
            <p:cNvPr id="411" name="Google Shape;411;p55" descr="Checkbox Crossed with solid fill"/>
            <p:cNvPicPr preferRelativeResize="0"/>
            <p:nvPr/>
          </p:nvPicPr>
          <p:blipFill rotWithShape="1">
            <a:blip r:embed="rId7">
              <a:alphaModFix/>
            </a:blip>
            <a:srcRect/>
            <a:stretch/>
          </p:blipFill>
          <p:spPr>
            <a:xfrm>
              <a:off x="1955808" y="2636735"/>
              <a:ext cx="365760" cy="365760"/>
            </a:xfrm>
            <a:prstGeom prst="rect">
              <a:avLst/>
            </a:prstGeom>
            <a:noFill/>
            <a:ln>
              <a:noFill/>
            </a:ln>
          </p:spPr>
        </p:pic>
        <p:pic>
          <p:nvPicPr>
            <p:cNvPr id="412" name="Google Shape;412;p55" descr="Checkbox Crossed with solid fill"/>
            <p:cNvPicPr preferRelativeResize="0"/>
            <p:nvPr/>
          </p:nvPicPr>
          <p:blipFill rotWithShape="1">
            <a:blip r:embed="rId7">
              <a:alphaModFix/>
            </a:blip>
            <a:srcRect/>
            <a:stretch/>
          </p:blipFill>
          <p:spPr>
            <a:xfrm>
              <a:off x="1955808" y="3014902"/>
              <a:ext cx="365760" cy="365760"/>
            </a:xfrm>
            <a:prstGeom prst="rect">
              <a:avLst/>
            </a:prstGeom>
            <a:noFill/>
            <a:ln>
              <a:noFill/>
            </a:ln>
          </p:spPr>
        </p:pic>
        <p:pic>
          <p:nvPicPr>
            <p:cNvPr id="413" name="Google Shape;413;p55" descr="Checkbox Crossed with solid fill"/>
            <p:cNvPicPr preferRelativeResize="0"/>
            <p:nvPr/>
          </p:nvPicPr>
          <p:blipFill rotWithShape="1">
            <a:blip r:embed="rId7">
              <a:alphaModFix/>
            </a:blip>
            <a:srcRect/>
            <a:stretch/>
          </p:blipFill>
          <p:spPr>
            <a:xfrm>
              <a:off x="1955808" y="3429000"/>
              <a:ext cx="365760" cy="365760"/>
            </a:xfrm>
            <a:prstGeom prst="rect">
              <a:avLst/>
            </a:prstGeom>
            <a:noFill/>
            <a:ln>
              <a:noFill/>
            </a:ln>
          </p:spPr>
        </p:pic>
        <p:pic>
          <p:nvPicPr>
            <p:cNvPr id="414" name="Google Shape;414;p55" descr="Checkbox Crossed with solid fill"/>
            <p:cNvPicPr preferRelativeResize="0"/>
            <p:nvPr/>
          </p:nvPicPr>
          <p:blipFill rotWithShape="1">
            <a:blip r:embed="rId7">
              <a:alphaModFix/>
            </a:blip>
            <a:srcRect/>
            <a:stretch/>
          </p:blipFill>
          <p:spPr>
            <a:xfrm>
              <a:off x="1955808" y="3843098"/>
              <a:ext cx="365760" cy="365760"/>
            </a:xfrm>
            <a:prstGeom prst="rect">
              <a:avLst/>
            </a:prstGeom>
            <a:noFill/>
            <a:ln>
              <a:noFill/>
            </a:ln>
          </p:spPr>
        </p:pic>
        <p:pic>
          <p:nvPicPr>
            <p:cNvPr id="415" name="Google Shape;415;p55" descr="Checkbox Crossed with solid fill"/>
            <p:cNvPicPr preferRelativeResize="0"/>
            <p:nvPr/>
          </p:nvPicPr>
          <p:blipFill rotWithShape="1">
            <a:blip r:embed="rId7">
              <a:alphaModFix/>
            </a:blip>
            <a:srcRect/>
            <a:stretch/>
          </p:blipFill>
          <p:spPr>
            <a:xfrm>
              <a:off x="1960896" y="4257196"/>
              <a:ext cx="365760" cy="365760"/>
            </a:xfrm>
            <a:prstGeom prst="rect">
              <a:avLst/>
            </a:prstGeom>
            <a:noFill/>
            <a:ln>
              <a:noFill/>
            </a:ln>
          </p:spPr>
        </p:pic>
        <p:sp>
          <p:nvSpPr>
            <p:cNvPr id="416" name="Google Shape;416;p55"/>
            <p:cNvSpPr txBox="1"/>
            <p:nvPr/>
          </p:nvSpPr>
          <p:spPr>
            <a:xfrm>
              <a:off x="2206764" y="2689024"/>
              <a:ext cx="2607000" cy="3078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FLIGHT NUMBER</a:t>
              </a:r>
              <a:endParaRPr sz="1400" b="0" i="0" u="none" strike="noStrike" cap="none">
                <a:solidFill>
                  <a:srgbClr val="000000"/>
                </a:solidFill>
                <a:latin typeface="Arial"/>
                <a:ea typeface="Arial"/>
                <a:cs typeface="Arial"/>
                <a:sym typeface="Arial"/>
              </a:endParaRPr>
            </a:p>
          </p:txBody>
        </p:sp>
        <p:sp>
          <p:nvSpPr>
            <p:cNvPr id="417" name="Google Shape;417;p55"/>
            <p:cNvSpPr txBox="1"/>
            <p:nvPr/>
          </p:nvSpPr>
          <p:spPr>
            <a:xfrm>
              <a:off x="2227976" y="3082663"/>
              <a:ext cx="2607000" cy="3078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DESTINATION</a:t>
              </a:r>
              <a:endParaRPr sz="1400" b="0" i="0" u="none" strike="noStrike" cap="none">
                <a:solidFill>
                  <a:srgbClr val="000000"/>
                </a:solidFill>
                <a:latin typeface="Arial"/>
                <a:ea typeface="Arial"/>
                <a:cs typeface="Arial"/>
                <a:sym typeface="Arial"/>
              </a:endParaRPr>
            </a:p>
          </p:txBody>
        </p:sp>
        <p:sp>
          <p:nvSpPr>
            <p:cNvPr id="418" name="Google Shape;418;p55"/>
            <p:cNvSpPr txBox="1"/>
            <p:nvPr/>
          </p:nvSpPr>
          <p:spPr>
            <a:xfrm>
              <a:off x="2187319" y="3470252"/>
              <a:ext cx="2607000" cy="3078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DEPARTURE TIME</a:t>
              </a:r>
              <a:endParaRPr sz="1400" b="0" i="0" u="none" strike="noStrike" cap="none">
                <a:solidFill>
                  <a:srgbClr val="000000"/>
                </a:solidFill>
                <a:latin typeface="Arial"/>
                <a:ea typeface="Arial"/>
                <a:cs typeface="Arial"/>
                <a:sym typeface="Arial"/>
              </a:endParaRPr>
            </a:p>
          </p:txBody>
        </p:sp>
        <p:sp>
          <p:nvSpPr>
            <p:cNvPr id="419" name="Google Shape;419;p55"/>
            <p:cNvSpPr txBox="1"/>
            <p:nvPr/>
          </p:nvSpPr>
          <p:spPr>
            <a:xfrm>
              <a:off x="2227976" y="3874858"/>
              <a:ext cx="2607000" cy="3078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CANCELLATION CODE</a:t>
              </a:r>
              <a:endParaRPr sz="1400" b="0" i="0" u="none" strike="noStrike" cap="none">
                <a:solidFill>
                  <a:srgbClr val="000000"/>
                </a:solidFill>
                <a:latin typeface="Arial"/>
                <a:ea typeface="Arial"/>
                <a:cs typeface="Arial"/>
                <a:sym typeface="Arial"/>
              </a:endParaRPr>
            </a:p>
          </p:txBody>
        </p:sp>
        <p:sp>
          <p:nvSpPr>
            <p:cNvPr id="420" name="Google Shape;420;p55"/>
            <p:cNvSpPr txBox="1"/>
            <p:nvPr/>
          </p:nvSpPr>
          <p:spPr>
            <a:xfrm>
              <a:off x="2206764" y="4269106"/>
              <a:ext cx="2607000" cy="3078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DIVERTED</a:t>
              </a:r>
              <a:endParaRPr sz="1400" b="0" i="0" u="none" strike="noStrike" cap="none">
                <a:solidFill>
                  <a:srgbClr val="000000"/>
                </a:solidFill>
                <a:latin typeface="Arial"/>
                <a:ea typeface="Arial"/>
                <a:cs typeface="Arial"/>
                <a:sym typeface="Arial"/>
              </a:endParaRPr>
            </a:p>
          </p:txBody>
        </p:sp>
        <p:pic>
          <p:nvPicPr>
            <p:cNvPr id="421" name="Google Shape;421;p55" descr="Checkbox Crossed with solid fill"/>
            <p:cNvPicPr preferRelativeResize="0"/>
            <p:nvPr/>
          </p:nvPicPr>
          <p:blipFill rotWithShape="1">
            <a:blip r:embed="rId7">
              <a:alphaModFix/>
            </a:blip>
            <a:srcRect/>
            <a:stretch/>
          </p:blipFill>
          <p:spPr>
            <a:xfrm>
              <a:off x="1982108" y="4671294"/>
              <a:ext cx="365760" cy="365760"/>
            </a:xfrm>
            <a:prstGeom prst="rect">
              <a:avLst/>
            </a:prstGeom>
            <a:noFill/>
            <a:ln>
              <a:noFill/>
            </a:ln>
          </p:spPr>
        </p:pic>
        <p:sp>
          <p:nvSpPr>
            <p:cNvPr id="422" name="Google Shape;422;p55"/>
            <p:cNvSpPr txBox="1"/>
            <p:nvPr/>
          </p:nvSpPr>
          <p:spPr>
            <a:xfrm>
              <a:off x="2227976" y="4575483"/>
              <a:ext cx="2607000" cy="5232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ARRIVAL RELATED FEATURED</a:t>
              </a:r>
              <a:endParaRPr sz="1400" b="0" i="0" u="none" strike="noStrike" cap="none">
                <a:solidFill>
                  <a:srgbClr val="000000"/>
                </a:solidFill>
                <a:latin typeface="Arial"/>
                <a:ea typeface="Arial"/>
                <a:cs typeface="Arial"/>
                <a:sym typeface="Arial"/>
              </a:endParaRPr>
            </a:p>
          </p:txBody>
        </p:sp>
        <p:pic>
          <p:nvPicPr>
            <p:cNvPr id="423" name="Google Shape;423;p55" descr="Checkbox Crossed with solid fill"/>
            <p:cNvPicPr preferRelativeResize="0"/>
            <p:nvPr/>
          </p:nvPicPr>
          <p:blipFill rotWithShape="1">
            <a:blip r:embed="rId7">
              <a:alphaModFix/>
            </a:blip>
            <a:srcRect/>
            <a:stretch/>
          </p:blipFill>
          <p:spPr>
            <a:xfrm>
              <a:off x="2012017" y="5072024"/>
              <a:ext cx="365760" cy="365760"/>
            </a:xfrm>
            <a:prstGeom prst="rect">
              <a:avLst/>
            </a:prstGeom>
            <a:noFill/>
            <a:ln>
              <a:noFill/>
            </a:ln>
          </p:spPr>
        </p:pic>
        <p:sp>
          <p:nvSpPr>
            <p:cNvPr id="424" name="Google Shape;424;p55"/>
            <p:cNvSpPr txBox="1"/>
            <p:nvPr/>
          </p:nvSpPr>
          <p:spPr>
            <a:xfrm>
              <a:off x="2250189" y="5140848"/>
              <a:ext cx="2607000" cy="3078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TYPES OF DELAYS</a:t>
              </a:r>
              <a:endParaRPr sz="1400" b="0" i="0" u="none" strike="noStrike" cap="none">
                <a:solidFill>
                  <a:srgbClr val="000000"/>
                </a:solidFill>
                <a:latin typeface="Arial"/>
                <a:ea typeface="Arial"/>
                <a:cs typeface="Arial"/>
                <a:sym typeface="Arial"/>
              </a:endParaRPr>
            </a:p>
          </p:txBody>
        </p:sp>
      </p:grpSp>
      <p:sp>
        <p:nvSpPr>
          <p:cNvPr id="425" name="Google Shape;425;p55"/>
          <p:cNvSpPr txBox="1"/>
          <p:nvPr/>
        </p:nvSpPr>
        <p:spPr>
          <a:xfrm>
            <a:off x="390591" y="485216"/>
            <a:ext cx="11410818" cy="72586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lt2"/>
              </a:buClr>
              <a:buSzPts val="2800"/>
              <a:buFont typeface="Roboto"/>
              <a:buNone/>
            </a:pPr>
            <a:r>
              <a:rPr lang="en-US" sz="4400" b="1" i="0" u="none" strike="noStrike" cap="none">
                <a:solidFill>
                  <a:schemeClr val="lt2"/>
                </a:solidFill>
                <a:latin typeface="Roboto"/>
                <a:ea typeface="Roboto"/>
                <a:cs typeface="Roboto"/>
                <a:sym typeface="Roboto"/>
              </a:rPr>
              <a:t>Exploratory Data Analysis – Cont.</a:t>
            </a:r>
            <a:endParaRPr sz="4400" b="1" i="0" u="none" strike="noStrike" cap="none">
              <a:solidFill>
                <a:schemeClr val="lt2"/>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2"/>
                                        </p:tgtEl>
                                        <p:attrNameLst>
                                          <p:attrName>style.visibility</p:attrName>
                                        </p:attrNameLst>
                                      </p:cBhvr>
                                      <p:to>
                                        <p:strVal val="visible"/>
                                      </p:to>
                                    </p:set>
                                    <p:animEffect transition="in" filter="fade">
                                      <p:cBhvr>
                                        <p:cTn id="7" dur="500"/>
                                        <p:tgtEl>
                                          <p:spTgt spid="39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7"/>
                                        </p:tgtEl>
                                        <p:attrNameLst>
                                          <p:attrName>style.visibility</p:attrName>
                                        </p:attrNameLst>
                                      </p:cBhvr>
                                      <p:to>
                                        <p:strVal val="visible"/>
                                      </p:to>
                                    </p:set>
                                    <p:animEffect transition="in" filter="fade">
                                      <p:cBhvr>
                                        <p:cTn id="12" dur="1000"/>
                                        <p:tgtEl>
                                          <p:spTgt spid="40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3"/>
                                        </p:tgtEl>
                                        <p:attrNameLst>
                                          <p:attrName>style.visibility</p:attrName>
                                        </p:attrNameLst>
                                      </p:cBhvr>
                                      <p:to>
                                        <p:strVal val="visible"/>
                                      </p:to>
                                    </p:set>
                                    <p:animEffect transition="in" filter="fade">
                                      <p:cBhvr>
                                        <p:cTn id="17" dur="1000"/>
                                        <p:tgtEl>
                                          <p:spTgt spid="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UA Palette">
      <a:dk1>
        <a:srgbClr val="000000"/>
      </a:dk1>
      <a:lt1>
        <a:srgbClr val="FFFFFF"/>
      </a:lt1>
      <a:dk2>
        <a:srgbClr val="275D37"/>
      </a:dk2>
      <a:lt2>
        <a:srgbClr val="F1CC00"/>
      </a:lt2>
      <a:accent1>
        <a:srgbClr val="F68D2E"/>
      </a:accent1>
      <a:accent2>
        <a:srgbClr val="E56954"/>
      </a:accent2>
      <a:accent3>
        <a:srgbClr val="C86BA8"/>
      </a:accent3>
      <a:accent4>
        <a:srgbClr val="007933"/>
      </a:accent4>
      <a:accent5>
        <a:srgbClr val="6CC249"/>
      </a:accent5>
      <a:accent6>
        <a:srgbClr val="6BBBAE"/>
      </a:accent6>
      <a:hlink>
        <a:srgbClr val="7BA3DB"/>
      </a:hlink>
      <a:folHlink>
        <a:srgbClr val="FFB6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UA Palette">
      <a:dk1>
        <a:srgbClr val="000000"/>
      </a:dk1>
      <a:lt1>
        <a:srgbClr val="FFFFFF"/>
      </a:lt1>
      <a:dk2>
        <a:srgbClr val="275D37"/>
      </a:dk2>
      <a:lt2>
        <a:srgbClr val="F1CC00"/>
      </a:lt2>
      <a:accent1>
        <a:srgbClr val="F68D2E"/>
      </a:accent1>
      <a:accent2>
        <a:srgbClr val="E56954"/>
      </a:accent2>
      <a:accent3>
        <a:srgbClr val="C86BA8"/>
      </a:accent3>
      <a:accent4>
        <a:srgbClr val="007933"/>
      </a:accent4>
      <a:accent5>
        <a:srgbClr val="6CC249"/>
      </a:accent5>
      <a:accent6>
        <a:srgbClr val="6BBBAE"/>
      </a:accent6>
      <a:hlink>
        <a:srgbClr val="7BA3DB"/>
      </a:hlink>
      <a:folHlink>
        <a:srgbClr val="FFB6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UA Palette">
      <a:dk1>
        <a:srgbClr val="000000"/>
      </a:dk1>
      <a:lt1>
        <a:srgbClr val="FFFFFF"/>
      </a:lt1>
      <a:dk2>
        <a:srgbClr val="275D37"/>
      </a:dk2>
      <a:lt2>
        <a:srgbClr val="F1CC00"/>
      </a:lt2>
      <a:accent1>
        <a:srgbClr val="F68D2E"/>
      </a:accent1>
      <a:accent2>
        <a:srgbClr val="E56954"/>
      </a:accent2>
      <a:accent3>
        <a:srgbClr val="C86BA8"/>
      </a:accent3>
      <a:accent4>
        <a:srgbClr val="007933"/>
      </a:accent4>
      <a:accent5>
        <a:srgbClr val="6CC249"/>
      </a:accent5>
      <a:accent6>
        <a:srgbClr val="6BBBAE"/>
      </a:accent6>
      <a:hlink>
        <a:srgbClr val="7BA3DB"/>
      </a:hlink>
      <a:folHlink>
        <a:srgbClr val="FFB6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UA Palette">
      <a:dk1>
        <a:srgbClr val="000000"/>
      </a:dk1>
      <a:lt1>
        <a:srgbClr val="FFFFFF"/>
      </a:lt1>
      <a:dk2>
        <a:srgbClr val="275D37"/>
      </a:dk2>
      <a:lt2>
        <a:srgbClr val="F1CC00"/>
      </a:lt2>
      <a:accent1>
        <a:srgbClr val="F68D2E"/>
      </a:accent1>
      <a:accent2>
        <a:srgbClr val="E56954"/>
      </a:accent2>
      <a:accent3>
        <a:srgbClr val="C86BA8"/>
      </a:accent3>
      <a:accent4>
        <a:srgbClr val="007933"/>
      </a:accent4>
      <a:accent5>
        <a:srgbClr val="6CC249"/>
      </a:accent5>
      <a:accent6>
        <a:srgbClr val="6BBBAE"/>
      </a:accent6>
      <a:hlink>
        <a:srgbClr val="7BA3DB"/>
      </a:hlink>
      <a:folHlink>
        <a:srgbClr val="FFB6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Office Theme">
  <a:themeElements>
    <a:clrScheme name="UA Palette">
      <a:dk1>
        <a:srgbClr val="000000"/>
      </a:dk1>
      <a:lt1>
        <a:srgbClr val="FFFFFF"/>
      </a:lt1>
      <a:dk2>
        <a:srgbClr val="275D37"/>
      </a:dk2>
      <a:lt2>
        <a:srgbClr val="F1CC00"/>
      </a:lt2>
      <a:accent1>
        <a:srgbClr val="F68D2E"/>
      </a:accent1>
      <a:accent2>
        <a:srgbClr val="E56954"/>
      </a:accent2>
      <a:accent3>
        <a:srgbClr val="C86BA8"/>
      </a:accent3>
      <a:accent4>
        <a:srgbClr val="007933"/>
      </a:accent4>
      <a:accent5>
        <a:srgbClr val="6CC249"/>
      </a:accent5>
      <a:accent6>
        <a:srgbClr val="6BBBAE"/>
      </a:accent6>
      <a:hlink>
        <a:srgbClr val="7BA3DB"/>
      </a:hlink>
      <a:folHlink>
        <a:srgbClr val="FFB6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TotalTime>
  <Words>3531</Words>
  <Application>Microsoft Office PowerPoint</Application>
  <PresentationFormat>Widescreen</PresentationFormat>
  <Paragraphs>347</Paragraphs>
  <Slides>23</Slides>
  <Notes>23</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23</vt:i4>
      </vt:variant>
    </vt:vector>
  </HeadingPairs>
  <TitlesOfParts>
    <vt:vector size="33" baseType="lpstr">
      <vt:lpstr>Arial</vt:lpstr>
      <vt:lpstr>Calibri</vt:lpstr>
      <vt:lpstr>Roboto</vt:lpstr>
      <vt:lpstr>Roboto Light</vt:lpstr>
      <vt:lpstr>Wingdings</vt:lpstr>
      <vt:lpstr>1_Office Theme</vt:lpstr>
      <vt:lpstr>1_Office Theme</vt:lpstr>
      <vt:lpstr>Office Theme</vt:lpstr>
      <vt:lpstr>Office Theme</vt:lpstr>
      <vt:lpstr>2_Office Theme</vt:lpstr>
      <vt:lpstr>AIRLINE DELAY &amp; CANCELLATION ANALYSIS</vt:lpstr>
      <vt:lpstr>PowerPoint Presentation</vt:lpstr>
      <vt:lpstr>Problem Statement</vt:lpstr>
      <vt:lpstr>Exploring Airlines Data</vt:lpstr>
      <vt:lpstr>PowerPoint Presentation</vt:lpstr>
      <vt:lpstr>PowerPoint Presentation</vt:lpstr>
      <vt:lpstr>PowerPoint Presentation</vt:lpstr>
      <vt:lpstr>PowerPoint Presentation</vt:lpstr>
      <vt:lpstr>PowerPoint Presentation</vt:lpstr>
      <vt:lpstr>Data Pre-Processing Techniques</vt:lpstr>
      <vt:lpstr>Modeling Approaches</vt:lpstr>
      <vt:lpstr>Modeling Approaches</vt:lpstr>
      <vt:lpstr>PowerPoint Presentation</vt:lpstr>
      <vt:lpstr>Results</vt:lpstr>
      <vt:lpstr>Result Analysis – Logistic Regression</vt:lpstr>
      <vt:lpstr>Result Analysis – K-Nearest Neighbour</vt:lpstr>
      <vt:lpstr>Result Analysis – Random Forest</vt:lpstr>
      <vt:lpstr>Result Analysis – XGBoost</vt:lpstr>
      <vt:lpstr>Analysis and Interpretation</vt:lpstr>
      <vt:lpstr>Model Critique</vt:lpstr>
      <vt:lpstr>PowerPoint Presentation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AIRLINE DELAY &amp; CANCELLATION ANALYSIS</dc:title>
  <dc:creator>Himanshu Gandhi</dc:creator>
  <cp:lastModifiedBy>Himanshu Gandhi</cp:lastModifiedBy>
  <cp:revision>27</cp:revision>
  <dcterms:created xsi:type="dcterms:W3CDTF">2023-04-14T17:05:10Z</dcterms:created>
  <dcterms:modified xsi:type="dcterms:W3CDTF">2024-04-09T02:56:44Z</dcterms:modified>
</cp:coreProperties>
</file>